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6" r:id="rId3"/>
    <p:sldId id="257" r:id="rId4"/>
    <p:sldId id="270" r:id="rId5"/>
    <p:sldId id="259" r:id="rId6"/>
    <p:sldId id="273" r:id="rId7"/>
    <p:sldId id="271" r:id="rId8"/>
    <p:sldId id="261" r:id="rId9"/>
    <p:sldId id="263" r:id="rId10"/>
    <p:sldId id="272" r:id="rId11"/>
    <p:sldId id="274" r:id="rId12"/>
    <p:sldId id="265" r:id="rId13"/>
    <p:sldId id="275" r:id="rId14"/>
    <p:sldId id="276" r:id="rId15"/>
    <p:sldId id="267" r:id="rId16"/>
    <p:sldId id="277" r:id="rId17"/>
    <p:sldId id="269" r:id="rId18"/>
    <p:sldId id="278" r:id="rId1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CC3300"/>
    <a:srgbClr val="FF0000"/>
    <a:srgbClr val="A50021"/>
    <a:srgbClr val="0000FF"/>
    <a:srgbClr val="CC0000"/>
    <a:srgbClr val="FFFF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814E7-E16A-4A3D-8F23-110A0810AE0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E984E-C327-48B7-9D9E-9C9A483AAC8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32819-2B73-4FED-8BA8-12EEFC86D0A7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29699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9700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970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6F48A4D-3232-446E-97E0-1F54C627A300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FBAC9-1B70-4F9B-B7A1-B7C696FC6CE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6C200-BEBC-4DC3-90BD-E6898129BDC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D7163-E926-4EA9-A6BF-A991435208AF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DA5A8-E3C7-449F-B973-F76982E3B835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5DFDE-C788-48D1-A066-DDCA9F5117D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1597A-69E1-41AA-A26D-9E3278A1D24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3700B-D697-4F2B-BFB7-6D7FC676D8F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BD2B8-2326-4432-AC75-6BA036F6A47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5E97-C71D-4822-8B89-1B1169078E0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CABCC-5E2C-40B0-9AA6-A0334CF3104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7A247-D91C-4AA3-97CF-C315CE6F2E77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D487A-A0E2-40DC-91A2-368619F16B1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6A5CC-BD7E-4F2D-BDFE-BEE947F2C78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C0169-7E9C-4739-93A3-3F11F344BE2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2AA2F-8CAD-4C83-9A12-EA189A9FB297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D5633-4842-42D1-A2CA-481886BA400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FB2E6-FF6C-4426-9FD9-9232405748D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3A6CA-3C5E-4DFC-90FC-9F1464F2EFE5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A2BB12-0D8E-4BC8-9021-5A2535E77568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867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86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76BD7F31-9A5E-4487-9DA1-9F7717417943}" type="slidenum">
              <a:rPr lang="tr-TR"/>
              <a:pPr/>
              <a:t>‹#›</a:t>
            </a:fld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3810000" cy="3048000"/>
          </a:xfrm>
        </p:spPr>
        <p:txBody>
          <a:bodyPr/>
          <a:lstStyle/>
          <a:p>
            <a:r>
              <a:rPr lang="tr-TR" sz="4000" b="1">
                <a:solidFill>
                  <a:schemeClr val="bg1"/>
                </a:solidFill>
              </a:rPr>
              <a:t>TV’NİN KİŞİLER ÜZERİNDEKİ OLUMSUZ ETKİLERİ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267200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tr-TR" sz="2000" b="1" dirty="0"/>
          </a:p>
        </p:txBody>
      </p:sp>
      <p:pic>
        <p:nvPicPr>
          <p:cNvPr id="4101" name="Picture 5" descr="92449f00bc5cfa6366784adcb929f5bf_12800596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381000"/>
            <a:ext cx="3524250" cy="3381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/>
              <a:t>ÇOCUKLAR VE GENÇLER İÇİN…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ctr">
              <a:buFontTx/>
              <a:buChar char="-"/>
            </a:pPr>
            <a:r>
              <a:rPr lang="tr-TR" sz="2800" b="1">
                <a:solidFill>
                  <a:srgbClr val="FFFF00"/>
                </a:solidFill>
              </a:rPr>
              <a:t>      TV’DEKİ ŞİDDET GÖRÜNTÜLERİ, İZLEYİCİLERDE ŞİDDET DAVRANIŞININ BENİMSENMESİNE YOL AÇIYOR</a:t>
            </a:r>
            <a:r>
              <a:rPr lang="tr-TR" sz="2800">
                <a:solidFill>
                  <a:srgbClr val="FFFF00"/>
                </a:solidFill>
              </a:rPr>
              <a:t>. </a:t>
            </a:r>
            <a:r>
              <a:rPr lang="tr-TR" sz="2800" b="1">
                <a:solidFill>
                  <a:srgbClr val="FFFF00"/>
                </a:solidFill>
              </a:rPr>
              <a:t>BİREYLERİN RUH SAĞLIĞI, OLUMSUZ ETKİLENİYOR.</a:t>
            </a:r>
          </a:p>
          <a:p>
            <a:pPr algn="ctr">
              <a:buFontTx/>
              <a:buNone/>
            </a:pPr>
            <a:r>
              <a:rPr lang="tr-TR" sz="2800" b="1"/>
              <a:t>1995 yılında, ülkemizde yapılan bir araştırmada:</a:t>
            </a:r>
          </a:p>
          <a:p>
            <a:pPr algn="ctr">
              <a:buFontTx/>
              <a:buNone/>
            </a:pPr>
            <a:r>
              <a:rPr lang="tr-TR" sz="2800" b="1"/>
              <a:t>   Bir çocuğun, 15 yaşına gelinceye kadar; 28.000’den fazla şiddet görüntüsü izlediği </a:t>
            </a:r>
          </a:p>
          <a:p>
            <a:pPr algn="ctr">
              <a:buFontTx/>
              <a:buNone/>
            </a:pPr>
            <a:r>
              <a:rPr lang="tr-TR" sz="2800" b="1"/>
              <a:t>  tespit edilmiş!..</a:t>
            </a:r>
          </a:p>
          <a:p>
            <a:pPr algn="ctr">
              <a:buFontTx/>
              <a:buChar char="-"/>
            </a:pPr>
            <a:r>
              <a:rPr lang="tr-TR" sz="2800" b="1"/>
              <a:t>OYSA    PROBLEMLER,   ŞİDDETE BAŞVURMADAN DA ÇÖZÜLEBİLİR!</a:t>
            </a:r>
          </a:p>
          <a:p>
            <a:pPr>
              <a:buFontTx/>
              <a:buChar char="-"/>
            </a:pPr>
            <a:endParaRPr lang="tr-TR" sz="2800" b="1"/>
          </a:p>
          <a:p>
            <a:pPr>
              <a:buFontTx/>
              <a:buChar char="-"/>
            </a:pPr>
            <a:endParaRPr lang="tr-TR" sz="2800" b="1"/>
          </a:p>
          <a:p>
            <a:pPr>
              <a:buFontTx/>
              <a:buChar char="-"/>
            </a:pPr>
            <a:endParaRPr lang="tr-TR" sz="2800" b="1"/>
          </a:p>
          <a:p>
            <a:pPr>
              <a:buFontTx/>
              <a:buChar char="-"/>
            </a:pPr>
            <a:endParaRPr lang="tr-TR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anne10013-fo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0"/>
            <a:ext cx="9372600" cy="6858000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r-TR" sz="3600" b="1">
                <a:solidFill>
                  <a:srgbClr val="66FF33"/>
                </a:solidFill>
              </a:rPr>
              <a:t>Televizyonun, Çocuğun Zihinsel Gelişimi Üzerindeki Etkisi: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-252413" y="1268413"/>
            <a:ext cx="9396413" cy="597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</a:pPr>
            <a:endParaRPr lang="tr-TR" sz="2500" b="1">
              <a:latin typeface="Chasm" pitchFamily="2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tr-TR" sz="3000" b="1">
                <a:latin typeface="Chasm" pitchFamily="2" charset="0"/>
              </a:rPr>
              <a:t>Televizyonun Gençler Ve Çocuklar Üzerindeki En  Olumsuz  Etkisi;  O’nları  </a:t>
            </a:r>
            <a:r>
              <a:rPr lang="tr-TR" sz="3000" b="1" u="sng">
                <a:latin typeface="Chasm" pitchFamily="2" charset="0"/>
              </a:rPr>
              <a:t>Aktif Katılım Ve Zihinsel  Deneyim  Gerektiren   Becerilerden</a:t>
            </a:r>
          </a:p>
          <a:p>
            <a:pPr marL="742950" lvl="1" indent="-285750">
              <a:spcBef>
                <a:spcPct val="20000"/>
              </a:spcBef>
            </a:pPr>
            <a:r>
              <a:rPr lang="tr-TR" sz="3000" b="1">
                <a:latin typeface="Chasm" pitchFamily="2" charset="0"/>
              </a:rPr>
              <a:t>          </a:t>
            </a:r>
            <a:r>
              <a:rPr lang="tr-TR" sz="3000" b="1" u="sng">
                <a:latin typeface="Chasm" pitchFamily="2" charset="0"/>
              </a:rPr>
              <a:t> Çok, Pasif Aktivitelere Ve İlgilere</a:t>
            </a:r>
          </a:p>
          <a:p>
            <a:pPr marL="742950" lvl="1" indent="-285750">
              <a:spcBef>
                <a:spcPct val="20000"/>
              </a:spcBef>
            </a:pPr>
            <a:r>
              <a:rPr lang="tr-TR" sz="3000" b="1">
                <a:latin typeface="Chasm" pitchFamily="2" charset="0"/>
              </a:rPr>
              <a:t>                       </a:t>
            </a:r>
            <a:r>
              <a:rPr lang="tr-TR" sz="3000" b="1" u="sng">
                <a:latin typeface="Chasm" pitchFamily="2" charset="0"/>
              </a:rPr>
              <a:t> Sürüklemesidir.</a:t>
            </a:r>
          </a:p>
          <a:p>
            <a:pPr marL="742950" lvl="1" indent="-285750" algn="ctr">
              <a:spcBef>
                <a:spcPct val="20000"/>
              </a:spcBef>
              <a:buFontTx/>
              <a:buChar char="–"/>
            </a:pPr>
            <a:r>
              <a:rPr lang="tr-TR" sz="2800" b="1">
                <a:solidFill>
                  <a:schemeClr val="bg1"/>
                </a:solidFill>
                <a:latin typeface="Chasm" pitchFamily="2" charset="0"/>
              </a:rPr>
              <a:t>Çünkü Tv Seyretmek Belli Bir Beceriyi Gerektirmiyor; Karşısına Oturmanız Ve Gözünüzün Açık Olması Yeterli!!!</a:t>
            </a:r>
          </a:p>
          <a:p>
            <a:pPr marL="742950" lvl="1" indent="-285750" algn="ctr">
              <a:spcBef>
                <a:spcPct val="20000"/>
              </a:spcBef>
              <a:buFontTx/>
              <a:buChar char="–"/>
            </a:pPr>
            <a:r>
              <a:rPr lang="tr-TR" sz="3000" b="1">
                <a:solidFill>
                  <a:srgbClr val="FFFF00"/>
                </a:solidFill>
                <a:latin typeface="Chasm" pitchFamily="2" charset="0"/>
              </a:rPr>
              <a:t>ÇOCUKLAR VE GENÇLER, ZAMANLA, </a:t>
            </a:r>
            <a:r>
              <a:rPr lang="tr-TR" sz="3000" b="1" u="sng">
                <a:solidFill>
                  <a:srgbClr val="FFFF00"/>
                </a:solidFill>
                <a:latin typeface="Chasm" pitchFamily="2" charset="0"/>
              </a:rPr>
              <a:t>ANTİSOSYAL</a:t>
            </a:r>
            <a:r>
              <a:rPr lang="tr-TR" sz="3000" b="1">
                <a:solidFill>
                  <a:srgbClr val="FFFF00"/>
                </a:solidFill>
                <a:latin typeface="Chasm" pitchFamily="2" charset="0"/>
              </a:rPr>
              <a:t> HALE GELİYOR.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tr-TR" sz="3000" b="1">
              <a:solidFill>
                <a:srgbClr val="FFFF00"/>
              </a:solidFill>
              <a:latin typeface="Chasm" pitchFamily="2" charset="0"/>
            </a:endParaRPr>
          </a:p>
          <a:p>
            <a:pPr marL="742950" lvl="1" indent="-285750">
              <a:spcBef>
                <a:spcPct val="20000"/>
              </a:spcBef>
            </a:pPr>
            <a:endParaRPr lang="tr-TR" sz="2800" b="1">
              <a:solidFill>
                <a:srgbClr val="FFFF00"/>
              </a:solidFill>
              <a:latin typeface="Chasm" pitchFamily="2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tr-TR" sz="2800" b="1">
              <a:latin typeface="Chasm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>
                <a:solidFill>
                  <a:schemeClr val="bg1"/>
                </a:solidFill>
              </a:rPr>
              <a:t>TV OLMAZSA, OLMAZ MI?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>
                <a:latin typeface="Verdana" pitchFamily="34" charset="0"/>
              </a:rPr>
              <a:t>1970’Lİ YILLARA KADAR HİÇBİR İNSAN TV GÖRMEDİ.</a:t>
            </a:r>
          </a:p>
          <a:p>
            <a:pPr>
              <a:buFontTx/>
              <a:buNone/>
            </a:pPr>
            <a:endParaRPr lang="tr-TR" b="1">
              <a:latin typeface="Verdana" pitchFamily="34" charset="0"/>
            </a:endParaRPr>
          </a:p>
          <a:p>
            <a:pPr algn="ctr"/>
            <a:r>
              <a:rPr lang="tr-TR" b="1">
                <a:latin typeface="Verdana" pitchFamily="34" charset="0"/>
              </a:rPr>
              <a:t>TV KARŞISINDA OTURUP, SAATLERİNİ GEÇİRMEDİ; </a:t>
            </a:r>
          </a:p>
          <a:p>
            <a:pPr algn="ctr">
              <a:buFontTx/>
              <a:buNone/>
            </a:pPr>
            <a:r>
              <a:rPr lang="tr-TR" b="1">
                <a:latin typeface="Verdana" pitchFamily="34" charset="0"/>
              </a:rPr>
              <a:t>AMA </a:t>
            </a:r>
          </a:p>
          <a:p>
            <a:pPr algn="ctr">
              <a:buFontTx/>
              <a:buNone/>
            </a:pPr>
            <a:r>
              <a:rPr lang="tr-TR" b="1">
                <a:latin typeface="Verdana" pitchFamily="34" charset="0"/>
              </a:rPr>
              <a:t>ONLARINDA YAPACAK BİRÇOK ŞEYLERİ OLDU!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/>
              <a:t>ORTALAMA BİR TÜRK İNSANI…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tr-TR" sz="2800" b="1">
                <a:solidFill>
                  <a:srgbClr val="FFFF00"/>
                </a:solidFill>
              </a:rPr>
              <a:t>GÜNDE... 3 SAAT </a:t>
            </a:r>
          </a:p>
          <a:p>
            <a:r>
              <a:rPr lang="tr-TR" sz="2800" b="1">
                <a:solidFill>
                  <a:srgbClr val="FFFF00"/>
                </a:solidFill>
              </a:rPr>
              <a:t>YILDA… 1095 SAAT . . . . . TV İZLİYOR.</a:t>
            </a:r>
          </a:p>
          <a:p>
            <a:r>
              <a:rPr lang="tr-TR" sz="2800" b="1">
                <a:solidFill>
                  <a:srgbClr val="FFFF00"/>
                </a:solidFill>
              </a:rPr>
              <a:t>BU, </a:t>
            </a:r>
          </a:p>
          <a:p>
            <a:pPr>
              <a:buFontTx/>
              <a:buNone/>
            </a:pPr>
            <a:r>
              <a:rPr lang="tr-TR" sz="2800" b="1">
                <a:solidFill>
                  <a:srgbClr val="FFFF00"/>
                </a:solidFill>
              </a:rPr>
              <a:t>   GECELİ GÜNDÜZLÜ 45 TAM GÜN DEMEKTİR.</a:t>
            </a:r>
          </a:p>
          <a:p>
            <a:pPr>
              <a:buFontTx/>
              <a:buNone/>
            </a:pPr>
            <a:endParaRPr lang="tr-TR" sz="2800" b="1">
              <a:solidFill>
                <a:srgbClr val="FFFF00"/>
              </a:solidFill>
            </a:endParaRPr>
          </a:p>
          <a:p>
            <a:r>
              <a:rPr lang="tr-TR" sz="2800" b="1">
                <a:solidFill>
                  <a:srgbClr val="FFFF00"/>
                </a:solidFill>
              </a:rPr>
              <a:t>BU SÜREDE YAVAŞ BİR OKUMA İLE 25.000 SAYFALIK BİR KİTAP BİTİRİLEBİLİR!...</a:t>
            </a:r>
          </a:p>
          <a:p>
            <a:endParaRPr lang="tr-TR" sz="2800" b="1">
              <a:solidFill>
                <a:schemeClr val="bg1"/>
              </a:solidFill>
            </a:endParaRPr>
          </a:p>
          <a:p>
            <a:r>
              <a:rPr lang="tr-TR" sz="2800" b="1">
                <a:solidFill>
                  <a:schemeClr val="bg1"/>
                </a:solidFill>
              </a:rPr>
              <a:t>                    OYSA…ÜLKEMİZDE </a:t>
            </a:r>
          </a:p>
          <a:p>
            <a:pPr algn="ctr">
              <a:buFontTx/>
              <a:buNone/>
            </a:pPr>
            <a:r>
              <a:rPr lang="tr-TR" sz="2800" b="1">
                <a:solidFill>
                  <a:schemeClr val="bg1"/>
                </a:solidFill>
              </a:rPr>
              <a:t>İLKÖĞRETİM DÜZEYİNDE BİR ÖĞRENCİ, </a:t>
            </a:r>
          </a:p>
          <a:p>
            <a:pPr algn="ctr">
              <a:buFontTx/>
              <a:buNone/>
            </a:pPr>
            <a:r>
              <a:rPr lang="tr-TR" sz="2800" b="1">
                <a:solidFill>
                  <a:schemeClr val="bg1"/>
                </a:solidFill>
              </a:rPr>
              <a:t>YILDA 1048 SAAT DERS GÖRMEKTEDİR!...</a:t>
            </a:r>
          </a:p>
          <a:p>
            <a:pPr algn="ctr">
              <a:buFontTx/>
              <a:buNone/>
            </a:pPr>
            <a:endParaRPr lang="tr-TR" sz="2800" b="1">
              <a:solidFill>
                <a:schemeClr val="bg1"/>
              </a:solidFill>
            </a:endParaRPr>
          </a:p>
          <a:p>
            <a:pPr algn="ctr"/>
            <a:endParaRPr lang="tr-TR" sz="2800" b="1">
              <a:solidFill>
                <a:srgbClr val="CC00FF"/>
              </a:solidFill>
            </a:endParaRPr>
          </a:p>
          <a:p>
            <a:endParaRPr lang="tr-TR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anne10013-fo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0"/>
            <a:ext cx="9372600" cy="6858000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28600" y="1066800"/>
            <a:ext cx="89154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sz="2600" b="1">
                <a:latin typeface="Comic Sans MS" pitchFamily="66" charset="0"/>
              </a:rPr>
              <a:t>DİNAMİT İYİ MİDİR? KÖTÜ MÜDÜR?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sz="2600" b="1">
                <a:latin typeface="Comic Sans MS" pitchFamily="66" charset="0"/>
              </a:rPr>
              <a:t>İŞTE SİZ DE TELEVİZYONU BUNA GÖRE DEĞERLENDİRİNİZ.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tr-TR" sz="2600" b="1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sz="2600" b="1">
                <a:latin typeface="Comic Sans MS" pitchFamily="66" charset="0"/>
              </a:rPr>
              <a:t>TELEVİZYONA İYİ VEYA KÖTÜ DİYEMEYİZ.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tr-TR" sz="2600" b="1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sz="2600" b="1">
                <a:latin typeface="Comic Sans MS" pitchFamily="66" charset="0"/>
              </a:rPr>
              <a:t>FAKAT ŞUNU SÖYLEYEBİLİRİZ; TELEVİZYON NASIL KULLANILIRSA ONA GÖRE ETKİLERİ OLUR.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tr-TR" sz="2600" b="1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sz="2600" b="1">
                <a:latin typeface="Comic Sans MS" pitchFamily="66" charset="0"/>
              </a:rPr>
              <a:t>KİŞİLİĞİ YENİ YENİ ŞEKİLLENEN KÜÇÜK ÇOCUKLAR VE GENÇLER ÇOK TELEVİZYON SEYRETTİKLERİNDE, TELEVİZYONDAKİLER GİBİ OLMAYA BAŞLAYACAKLARDIR.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tr-TR" sz="2600" b="1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tr-TR" sz="2400" b="1">
              <a:latin typeface="Comic Sans MS" pitchFamily="66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333375"/>
            <a:ext cx="91440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r-TR" sz="3400" b="1" i="1">
                <a:solidFill>
                  <a:schemeClr val="tx2"/>
                </a:solidFill>
              </a:rPr>
              <a:t>TELEVİZYONDAN YARARLANMANIN YOLU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>
                <a:solidFill>
                  <a:schemeClr val="hlink"/>
                </a:solidFill>
              </a:rPr>
              <a:t>TV İZLEME YERİNE…</a:t>
            </a:r>
            <a:br>
              <a:rPr lang="tr-TR" sz="4000" b="1">
                <a:solidFill>
                  <a:schemeClr val="hlink"/>
                </a:solidFill>
              </a:rPr>
            </a:br>
            <a:r>
              <a:rPr lang="tr-TR" sz="4000" b="1">
                <a:solidFill>
                  <a:schemeClr val="tx1"/>
                </a:solidFill>
              </a:rPr>
              <a:t>AİLECE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953000"/>
          </a:xfrm>
        </p:spPr>
        <p:txBody>
          <a:bodyPr/>
          <a:lstStyle/>
          <a:p>
            <a:pPr algn="ctr">
              <a:buFontTx/>
              <a:buNone/>
            </a:pPr>
            <a:r>
              <a:rPr lang="tr-TR"/>
              <a:t>- </a:t>
            </a:r>
            <a:r>
              <a:rPr lang="tr-TR" b="1"/>
              <a:t>SOHBET ETME,</a:t>
            </a:r>
          </a:p>
          <a:p>
            <a:pPr algn="ctr">
              <a:buFontTx/>
              <a:buChar char="-"/>
            </a:pPr>
            <a:r>
              <a:rPr lang="tr-TR" b="1"/>
              <a:t>KİTAP OKUMA,</a:t>
            </a:r>
          </a:p>
          <a:p>
            <a:pPr algn="ctr">
              <a:buFontTx/>
              <a:buChar char="-"/>
            </a:pPr>
            <a:r>
              <a:rPr lang="tr-TR" b="1"/>
              <a:t>GEZİNTİYE ÇIKMA…</a:t>
            </a:r>
          </a:p>
          <a:p>
            <a:pPr>
              <a:buFontTx/>
              <a:buNone/>
            </a:pPr>
            <a:r>
              <a:rPr lang="tr-TR" b="1"/>
              <a:t>   GİBİ  FARKLI  ETKİNLİKLERLE  DAHA  İYİ</a:t>
            </a:r>
          </a:p>
          <a:p>
            <a:pPr>
              <a:buFontTx/>
              <a:buNone/>
            </a:pPr>
            <a:r>
              <a:rPr lang="tr-TR" b="1"/>
              <a:t>                     ZAMAN  GEÇİREBİLİR.</a:t>
            </a:r>
          </a:p>
          <a:p>
            <a:pPr algn="ctr">
              <a:buFontTx/>
              <a:buNone/>
            </a:pPr>
            <a:r>
              <a:rPr lang="tr-TR" b="1"/>
              <a:t>- Böylelikle -</a:t>
            </a:r>
          </a:p>
          <a:p>
            <a:pPr algn="ctr">
              <a:buFontTx/>
              <a:buNone/>
            </a:pPr>
            <a:r>
              <a:rPr lang="tr-TR" b="1">
                <a:solidFill>
                  <a:srgbClr val="FFFF00"/>
                </a:solidFill>
              </a:rPr>
              <a:t>AİLE  BÜTÜNLÜĞÜNÜZÜ  KORUMUŞ OLURSUNUZ!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anne10013-fo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r-TR" sz="3000" b="1">
                <a:solidFill>
                  <a:schemeClr val="tx2"/>
                </a:solidFill>
                <a:latin typeface="Gaze" pitchFamily="2" charset="0"/>
              </a:rPr>
              <a:t>TELEVİZYONSUZ BİR GÜN BELİRLEYİN VE AİLENİZLE BİRLİKTE ORTAK BİR ŞEYLER YAPIN…</a:t>
            </a:r>
          </a:p>
        </p:txBody>
      </p:sp>
      <p:grpSp>
        <p:nvGrpSpPr>
          <p:cNvPr id="17412" name="Group 4"/>
          <p:cNvGrpSpPr>
            <a:grpSpLocks noChangeAspect="1"/>
          </p:cNvGrpSpPr>
          <p:nvPr/>
        </p:nvGrpSpPr>
        <p:grpSpPr bwMode="auto">
          <a:xfrm>
            <a:off x="323850" y="1981200"/>
            <a:ext cx="8820150" cy="4321175"/>
            <a:chOff x="810" y="1671"/>
            <a:chExt cx="1500" cy="1528"/>
          </a:xfrm>
        </p:grpSpPr>
        <p:sp>
          <p:nvSpPr>
            <p:cNvPr id="17413" name="AutoShape 5"/>
            <p:cNvSpPr>
              <a:spLocks noChangeAspect="1" noChangeArrowheads="1" noTextEdit="1"/>
            </p:cNvSpPr>
            <p:nvPr/>
          </p:nvSpPr>
          <p:spPr bwMode="auto">
            <a:xfrm>
              <a:off x="810" y="1671"/>
              <a:ext cx="1500" cy="1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14" name="Freeform 6"/>
            <p:cNvSpPr>
              <a:spLocks/>
            </p:cNvSpPr>
            <p:nvPr/>
          </p:nvSpPr>
          <p:spPr bwMode="auto">
            <a:xfrm>
              <a:off x="1021" y="1690"/>
              <a:ext cx="1270" cy="1489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2540" y="0"/>
                </a:cxn>
                <a:cxn ang="0">
                  <a:pos x="2540" y="2978"/>
                </a:cxn>
                <a:cxn ang="0">
                  <a:pos x="0" y="2978"/>
                </a:cxn>
                <a:cxn ang="0">
                  <a:pos x="55" y="0"/>
                </a:cxn>
                <a:cxn ang="0">
                  <a:pos x="55" y="0"/>
                </a:cxn>
              </a:cxnLst>
              <a:rect l="0" t="0" r="r" b="b"/>
              <a:pathLst>
                <a:path w="2540" h="2978">
                  <a:moveTo>
                    <a:pt x="55" y="0"/>
                  </a:moveTo>
                  <a:lnTo>
                    <a:pt x="2540" y="0"/>
                  </a:lnTo>
                  <a:lnTo>
                    <a:pt x="2540" y="2978"/>
                  </a:lnTo>
                  <a:lnTo>
                    <a:pt x="0" y="2978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DEB8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15" name="Freeform 7"/>
            <p:cNvSpPr>
              <a:spLocks/>
            </p:cNvSpPr>
            <p:nvPr/>
          </p:nvSpPr>
          <p:spPr bwMode="auto">
            <a:xfrm>
              <a:off x="1563" y="1690"/>
              <a:ext cx="672" cy="455"/>
            </a:xfrm>
            <a:custGeom>
              <a:avLst/>
              <a:gdLst/>
              <a:ahLst/>
              <a:cxnLst>
                <a:cxn ang="0">
                  <a:pos x="173" y="766"/>
                </a:cxn>
                <a:cxn ang="0">
                  <a:pos x="342" y="669"/>
                </a:cxn>
                <a:cxn ang="0">
                  <a:pos x="275" y="621"/>
                </a:cxn>
                <a:cxn ang="0">
                  <a:pos x="486" y="487"/>
                </a:cxn>
                <a:cxn ang="0">
                  <a:pos x="688" y="378"/>
                </a:cxn>
                <a:cxn ang="0">
                  <a:pos x="656" y="317"/>
                </a:cxn>
                <a:cxn ang="0">
                  <a:pos x="777" y="186"/>
                </a:cxn>
                <a:cxn ang="0">
                  <a:pos x="965" y="87"/>
                </a:cxn>
                <a:cxn ang="0">
                  <a:pos x="1030" y="0"/>
                </a:cxn>
                <a:cxn ang="0">
                  <a:pos x="1344" y="0"/>
                </a:cxn>
                <a:cxn ang="0">
                  <a:pos x="1121" y="82"/>
                </a:cxn>
                <a:cxn ang="0">
                  <a:pos x="850" y="226"/>
                </a:cxn>
                <a:cxn ang="0">
                  <a:pos x="965" y="331"/>
                </a:cxn>
                <a:cxn ang="0">
                  <a:pos x="825" y="397"/>
                </a:cxn>
                <a:cxn ang="0">
                  <a:pos x="547" y="542"/>
                </a:cxn>
                <a:cxn ang="0">
                  <a:pos x="433" y="718"/>
                </a:cxn>
                <a:cxn ang="0">
                  <a:pos x="226" y="791"/>
                </a:cxn>
                <a:cxn ang="0">
                  <a:pos x="0" y="910"/>
                </a:cxn>
                <a:cxn ang="0">
                  <a:pos x="76" y="806"/>
                </a:cxn>
                <a:cxn ang="0">
                  <a:pos x="173" y="766"/>
                </a:cxn>
                <a:cxn ang="0">
                  <a:pos x="173" y="766"/>
                </a:cxn>
              </a:cxnLst>
              <a:rect l="0" t="0" r="r" b="b"/>
              <a:pathLst>
                <a:path w="1344" h="910">
                  <a:moveTo>
                    <a:pt x="173" y="766"/>
                  </a:moveTo>
                  <a:lnTo>
                    <a:pt x="342" y="669"/>
                  </a:lnTo>
                  <a:lnTo>
                    <a:pt x="275" y="621"/>
                  </a:lnTo>
                  <a:lnTo>
                    <a:pt x="486" y="487"/>
                  </a:lnTo>
                  <a:lnTo>
                    <a:pt x="688" y="378"/>
                  </a:lnTo>
                  <a:lnTo>
                    <a:pt x="656" y="317"/>
                  </a:lnTo>
                  <a:lnTo>
                    <a:pt x="777" y="186"/>
                  </a:lnTo>
                  <a:lnTo>
                    <a:pt x="965" y="87"/>
                  </a:lnTo>
                  <a:lnTo>
                    <a:pt x="1030" y="0"/>
                  </a:lnTo>
                  <a:lnTo>
                    <a:pt x="1344" y="0"/>
                  </a:lnTo>
                  <a:lnTo>
                    <a:pt x="1121" y="82"/>
                  </a:lnTo>
                  <a:lnTo>
                    <a:pt x="850" y="226"/>
                  </a:lnTo>
                  <a:lnTo>
                    <a:pt x="965" y="331"/>
                  </a:lnTo>
                  <a:lnTo>
                    <a:pt x="825" y="397"/>
                  </a:lnTo>
                  <a:lnTo>
                    <a:pt x="547" y="542"/>
                  </a:lnTo>
                  <a:lnTo>
                    <a:pt x="433" y="718"/>
                  </a:lnTo>
                  <a:lnTo>
                    <a:pt x="226" y="791"/>
                  </a:lnTo>
                  <a:lnTo>
                    <a:pt x="0" y="910"/>
                  </a:lnTo>
                  <a:lnTo>
                    <a:pt x="76" y="806"/>
                  </a:lnTo>
                  <a:lnTo>
                    <a:pt x="173" y="766"/>
                  </a:lnTo>
                  <a:lnTo>
                    <a:pt x="173" y="766"/>
                  </a:lnTo>
                  <a:close/>
                </a:path>
              </a:pathLst>
            </a:custGeom>
            <a:solidFill>
              <a:srgbClr val="C299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16" name="Freeform 8"/>
            <p:cNvSpPr>
              <a:spLocks/>
            </p:cNvSpPr>
            <p:nvPr/>
          </p:nvSpPr>
          <p:spPr bwMode="auto">
            <a:xfrm>
              <a:off x="1798" y="1852"/>
              <a:ext cx="493" cy="365"/>
            </a:xfrm>
            <a:custGeom>
              <a:avLst/>
              <a:gdLst/>
              <a:ahLst/>
              <a:cxnLst>
                <a:cxn ang="0">
                  <a:pos x="987" y="0"/>
                </a:cxn>
                <a:cxn ang="0">
                  <a:pos x="744" y="72"/>
                </a:cxn>
                <a:cxn ang="0">
                  <a:pos x="666" y="217"/>
                </a:cxn>
                <a:cxn ang="0">
                  <a:pos x="398" y="289"/>
                </a:cxn>
                <a:cxn ang="0">
                  <a:pos x="272" y="416"/>
                </a:cxn>
                <a:cxn ang="0">
                  <a:pos x="436" y="433"/>
                </a:cxn>
                <a:cxn ang="0">
                  <a:pos x="133" y="574"/>
                </a:cxn>
                <a:cxn ang="0">
                  <a:pos x="0" y="730"/>
                </a:cxn>
                <a:cxn ang="0">
                  <a:pos x="175" y="629"/>
                </a:cxn>
                <a:cxn ang="0">
                  <a:pos x="502" y="481"/>
                </a:cxn>
                <a:cxn ang="0">
                  <a:pos x="580" y="333"/>
                </a:cxn>
                <a:cxn ang="0">
                  <a:pos x="846" y="264"/>
                </a:cxn>
                <a:cxn ang="0">
                  <a:pos x="907" y="144"/>
                </a:cxn>
                <a:cxn ang="0">
                  <a:pos x="987" y="84"/>
                </a:cxn>
                <a:cxn ang="0">
                  <a:pos x="987" y="0"/>
                </a:cxn>
                <a:cxn ang="0">
                  <a:pos x="987" y="0"/>
                </a:cxn>
              </a:cxnLst>
              <a:rect l="0" t="0" r="r" b="b"/>
              <a:pathLst>
                <a:path w="987" h="730">
                  <a:moveTo>
                    <a:pt x="987" y="0"/>
                  </a:moveTo>
                  <a:lnTo>
                    <a:pt x="744" y="72"/>
                  </a:lnTo>
                  <a:lnTo>
                    <a:pt x="666" y="217"/>
                  </a:lnTo>
                  <a:lnTo>
                    <a:pt x="398" y="289"/>
                  </a:lnTo>
                  <a:lnTo>
                    <a:pt x="272" y="416"/>
                  </a:lnTo>
                  <a:lnTo>
                    <a:pt x="436" y="433"/>
                  </a:lnTo>
                  <a:lnTo>
                    <a:pt x="133" y="574"/>
                  </a:lnTo>
                  <a:lnTo>
                    <a:pt x="0" y="730"/>
                  </a:lnTo>
                  <a:lnTo>
                    <a:pt x="175" y="629"/>
                  </a:lnTo>
                  <a:lnTo>
                    <a:pt x="502" y="481"/>
                  </a:lnTo>
                  <a:lnTo>
                    <a:pt x="580" y="333"/>
                  </a:lnTo>
                  <a:lnTo>
                    <a:pt x="846" y="264"/>
                  </a:lnTo>
                  <a:lnTo>
                    <a:pt x="907" y="144"/>
                  </a:lnTo>
                  <a:lnTo>
                    <a:pt x="987" y="84"/>
                  </a:lnTo>
                  <a:lnTo>
                    <a:pt x="987" y="0"/>
                  </a:lnTo>
                  <a:lnTo>
                    <a:pt x="987" y="0"/>
                  </a:lnTo>
                  <a:close/>
                </a:path>
              </a:pathLst>
            </a:custGeom>
            <a:solidFill>
              <a:srgbClr val="C299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17" name="Freeform 9"/>
            <p:cNvSpPr>
              <a:spLocks/>
            </p:cNvSpPr>
            <p:nvPr/>
          </p:nvSpPr>
          <p:spPr bwMode="auto">
            <a:xfrm>
              <a:off x="1873" y="2766"/>
              <a:ext cx="369" cy="313"/>
            </a:xfrm>
            <a:custGeom>
              <a:avLst/>
              <a:gdLst/>
              <a:ahLst/>
              <a:cxnLst>
                <a:cxn ang="0">
                  <a:pos x="0" y="538"/>
                </a:cxn>
                <a:cxn ang="0">
                  <a:pos x="225" y="363"/>
                </a:cxn>
                <a:cxn ang="0">
                  <a:pos x="388" y="295"/>
                </a:cxn>
                <a:cxn ang="0">
                  <a:pos x="322" y="253"/>
                </a:cxn>
                <a:cxn ang="0">
                  <a:pos x="580" y="61"/>
                </a:cxn>
                <a:cxn ang="0">
                  <a:pos x="738" y="0"/>
                </a:cxn>
                <a:cxn ang="0">
                  <a:pos x="525" y="236"/>
                </a:cxn>
                <a:cxn ang="0">
                  <a:pos x="447" y="320"/>
                </a:cxn>
                <a:cxn ang="0">
                  <a:pos x="556" y="363"/>
                </a:cxn>
                <a:cxn ang="0">
                  <a:pos x="369" y="430"/>
                </a:cxn>
                <a:cxn ang="0">
                  <a:pos x="14" y="628"/>
                </a:cxn>
                <a:cxn ang="0">
                  <a:pos x="0" y="538"/>
                </a:cxn>
                <a:cxn ang="0">
                  <a:pos x="0" y="538"/>
                </a:cxn>
              </a:cxnLst>
              <a:rect l="0" t="0" r="r" b="b"/>
              <a:pathLst>
                <a:path w="738" h="628">
                  <a:moveTo>
                    <a:pt x="0" y="538"/>
                  </a:moveTo>
                  <a:lnTo>
                    <a:pt x="225" y="363"/>
                  </a:lnTo>
                  <a:lnTo>
                    <a:pt x="388" y="295"/>
                  </a:lnTo>
                  <a:lnTo>
                    <a:pt x="322" y="253"/>
                  </a:lnTo>
                  <a:lnTo>
                    <a:pt x="580" y="61"/>
                  </a:lnTo>
                  <a:lnTo>
                    <a:pt x="738" y="0"/>
                  </a:lnTo>
                  <a:lnTo>
                    <a:pt x="525" y="236"/>
                  </a:lnTo>
                  <a:lnTo>
                    <a:pt x="447" y="320"/>
                  </a:lnTo>
                  <a:lnTo>
                    <a:pt x="556" y="363"/>
                  </a:lnTo>
                  <a:lnTo>
                    <a:pt x="369" y="430"/>
                  </a:lnTo>
                  <a:lnTo>
                    <a:pt x="14" y="628"/>
                  </a:lnTo>
                  <a:lnTo>
                    <a:pt x="0" y="538"/>
                  </a:lnTo>
                  <a:lnTo>
                    <a:pt x="0" y="538"/>
                  </a:lnTo>
                  <a:close/>
                </a:path>
              </a:pathLst>
            </a:custGeom>
            <a:solidFill>
              <a:srgbClr val="C299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18" name="Freeform 10"/>
            <p:cNvSpPr>
              <a:spLocks/>
            </p:cNvSpPr>
            <p:nvPr/>
          </p:nvSpPr>
          <p:spPr bwMode="auto">
            <a:xfrm>
              <a:off x="2100" y="3008"/>
              <a:ext cx="191" cy="171"/>
            </a:xfrm>
            <a:custGeom>
              <a:avLst/>
              <a:gdLst/>
              <a:ahLst/>
              <a:cxnLst>
                <a:cxn ang="0">
                  <a:pos x="0" y="342"/>
                </a:cxn>
                <a:cxn ang="0">
                  <a:pos x="161" y="169"/>
                </a:cxn>
                <a:cxn ang="0">
                  <a:pos x="161" y="228"/>
                </a:cxn>
                <a:cxn ang="0">
                  <a:pos x="325" y="163"/>
                </a:cxn>
                <a:cxn ang="0">
                  <a:pos x="346" y="87"/>
                </a:cxn>
                <a:cxn ang="0">
                  <a:pos x="283" y="59"/>
                </a:cxn>
                <a:cxn ang="0">
                  <a:pos x="382" y="0"/>
                </a:cxn>
                <a:cxn ang="0">
                  <a:pos x="382" y="251"/>
                </a:cxn>
                <a:cxn ang="0">
                  <a:pos x="205" y="342"/>
                </a:cxn>
                <a:cxn ang="0">
                  <a:pos x="0" y="342"/>
                </a:cxn>
                <a:cxn ang="0">
                  <a:pos x="0" y="342"/>
                </a:cxn>
              </a:cxnLst>
              <a:rect l="0" t="0" r="r" b="b"/>
              <a:pathLst>
                <a:path w="382" h="342">
                  <a:moveTo>
                    <a:pt x="0" y="342"/>
                  </a:moveTo>
                  <a:lnTo>
                    <a:pt x="161" y="169"/>
                  </a:lnTo>
                  <a:lnTo>
                    <a:pt x="161" y="228"/>
                  </a:lnTo>
                  <a:lnTo>
                    <a:pt x="325" y="163"/>
                  </a:lnTo>
                  <a:lnTo>
                    <a:pt x="346" y="87"/>
                  </a:lnTo>
                  <a:lnTo>
                    <a:pt x="283" y="59"/>
                  </a:lnTo>
                  <a:lnTo>
                    <a:pt x="382" y="0"/>
                  </a:lnTo>
                  <a:lnTo>
                    <a:pt x="382" y="251"/>
                  </a:lnTo>
                  <a:lnTo>
                    <a:pt x="205" y="342"/>
                  </a:lnTo>
                  <a:lnTo>
                    <a:pt x="0" y="342"/>
                  </a:lnTo>
                  <a:lnTo>
                    <a:pt x="0" y="342"/>
                  </a:lnTo>
                  <a:close/>
                </a:path>
              </a:pathLst>
            </a:custGeom>
            <a:solidFill>
              <a:srgbClr val="C299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19" name="Freeform 11"/>
            <p:cNvSpPr>
              <a:spLocks/>
            </p:cNvSpPr>
            <p:nvPr/>
          </p:nvSpPr>
          <p:spPr bwMode="auto">
            <a:xfrm>
              <a:off x="858" y="1690"/>
              <a:ext cx="1037" cy="1489"/>
            </a:xfrm>
            <a:custGeom>
              <a:avLst/>
              <a:gdLst/>
              <a:ahLst/>
              <a:cxnLst>
                <a:cxn ang="0">
                  <a:pos x="2067" y="29"/>
                </a:cxn>
                <a:cxn ang="0">
                  <a:pos x="2044" y="70"/>
                </a:cxn>
                <a:cxn ang="0">
                  <a:pos x="1996" y="124"/>
                </a:cxn>
                <a:cxn ang="0">
                  <a:pos x="1947" y="163"/>
                </a:cxn>
                <a:cxn ang="0">
                  <a:pos x="1897" y="196"/>
                </a:cxn>
                <a:cxn ang="0">
                  <a:pos x="1838" y="230"/>
                </a:cxn>
                <a:cxn ang="0">
                  <a:pos x="1774" y="264"/>
                </a:cxn>
                <a:cxn ang="0">
                  <a:pos x="1709" y="296"/>
                </a:cxn>
                <a:cxn ang="0">
                  <a:pos x="1645" y="327"/>
                </a:cxn>
                <a:cxn ang="0">
                  <a:pos x="1584" y="354"/>
                </a:cxn>
                <a:cxn ang="0">
                  <a:pos x="1534" y="376"/>
                </a:cxn>
                <a:cxn ang="0">
                  <a:pos x="1494" y="393"/>
                </a:cxn>
                <a:cxn ang="0">
                  <a:pos x="1479" y="407"/>
                </a:cxn>
                <a:cxn ang="0">
                  <a:pos x="1525" y="456"/>
                </a:cxn>
                <a:cxn ang="0">
                  <a:pos x="1549" y="502"/>
                </a:cxn>
                <a:cxn ang="0">
                  <a:pos x="1544" y="551"/>
                </a:cxn>
                <a:cxn ang="0">
                  <a:pos x="1496" y="599"/>
                </a:cxn>
                <a:cxn ang="0">
                  <a:pos x="1424" y="646"/>
                </a:cxn>
                <a:cxn ang="0">
                  <a:pos x="1356" y="688"/>
                </a:cxn>
                <a:cxn ang="0">
                  <a:pos x="1302" y="718"/>
                </a:cxn>
                <a:cxn ang="0">
                  <a:pos x="1274" y="806"/>
                </a:cxn>
                <a:cxn ang="0">
                  <a:pos x="1230" y="836"/>
                </a:cxn>
                <a:cxn ang="0">
                  <a:pos x="1183" y="874"/>
                </a:cxn>
                <a:cxn ang="0">
                  <a:pos x="1126" y="929"/>
                </a:cxn>
                <a:cxn ang="0">
                  <a:pos x="1088" y="971"/>
                </a:cxn>
                <a:cxn ang="0">
                  <a:pos x="1042" y="1017"/>
                </a:cxn>
                <a:cxn ang="0">
                  <a:pos x="991" y="1062"/>
                </a:cxn>
                <a:cxn ang="0">
                  <a:pos x="937" y="1108"/>
                </a:cxn>
                <a:cxn ang="0">
                  <a:pos x="884" y="1152"/>
                </a:cxn>
                <a:cxn ang="0">
                  <a:pos x="835" y="1194"/>
                </a:cxn>
                <a:cxn ang="0">
                  <a:pos x="791" y="1228"/>
                </a:cxn>
                <a:cxn ang="0">
                  <a:pos x="747" y="1260"/>
                </a:cxn>
                <a:cxn ang="0">
                  <a:pos x="825" y="1728"/>
                </a:cxn>
                <a:cxn ang="0">
                  <a:pos x="871" y="1760"/>
                </a:cxn>
                <a:cxn ang="0">
                  <a:pos x="928" y="1800"/>
                </a:cxn>
                <a:cxn ang="0">
                  <a:pos x="966" y="1830"/>
                </a:cxn>
                <a:cxn ang="0">
                  <a:pos x="1006" y="1861"/>
                </a:cxn>
                <a:cxn ang="0">
                  <a:pos x="1065" y="1910"/>
                </a:cxn>
                <a:cxn ang="0">
                  <a:pos x="1107" y="1965"/>
                </a:cxn>
                <a:cxn ang="0">
                  <a:pos x="1118" y="2015"/>
                </a:cxn>
                <a:cxn ang="0">
                  <a:pos x="1084" y="2053"/>
                </a:cxn>
                <a:cxn ang="0">
                  <a:pos x="1306" y="2193"/>
                </a:cxn>
                <a:cxn ang="0">
                  <a:pos x="1314" y="2243"/>
                </a:cxn>
                <a:cxn ang="0">
                  <a:pos x="1318" y="2284"/>
                </a:cxn>
                <a:cxn ang="0">
                  <a:pos x="1316" y="2330"/>
                </a:cxn>
                <a:cxn ang="0">
                  <a:pos x="1308" y="2381"/>
                </a:cxn>
                <a:cxn ang="0">
                  <a:pos x="1293" y="2431"/>
                </a:cxn>
                <a:cxn ang="0">
                  <a:pos x="1264" y="2480"/>
                </a:cxn>
                <a:cxn ang="0">
                  <a:pos x="1226" y="2526"/>
                </a:cxn>
                <a:cxn ang="0">
                  <a:pos x="1171" y="2562"/>
                </a:cxn>
                <a:cxn ang="0">
                  <a:pos x="1112" y="2596"/>
                </a:cxn>
                <a:cxn ang="0">
                  <a:pos x="1046" y="2621"/>
                </a:cxn>
                <a:cxn ang="0">
                  <a:pos x="979" y="2644"/>
                </a:cxn>
                <a:cxn ang="0">
                  <a:pos x="915" y="2661"/>
                </a:cxn>
                <a:cxn ang="0">
                  <a:pos x="859" y="2674"/>
                </a:cxn>
                <a:cxn ang="0">
                  <a:pos x="814" y="2682"/>
                </a:cxn>
                <a:cxn ang="0">
                  <a:pos x="780" y="2689"/>
                </a:cxn>
                <a:cxn ang="0">
                  <a:pos x="740" y="2722"/>
                </a:cxn>
                <a:cxn ang="0">
                  <a:pos x="683" y="2782"/>
                </a:cxn>
                <a:cxn ang="0">
                  <a:pos x="652" y="2826"/>
                </a:cxn>
                <a:cxn ang="0">
                  <a:pos x="633" y="2885"/>
                </a:cxn>
                <a:cxn ang="0">
                  <a:pos x="551" y="2978"/>
                </a:cxn>
              </a:cxnLst>
              <a:rect l="0" t="0" r="r" b="b"/>
              <a:pathLst>
                <a:path w="2074" h="2978">
                  <a:moveTo>
                    <a:pt x="2074" y="0"/>
                  </a:moveTo>
                  <a:lnTo>
                    <a:pt x="2074" y="0"/>
                  </a:lnTo>
                  <a:lnTo>
                    <a:pt x="2074" y="4"/>
                  </a:lnTo>
                  <a:lnTo>
                    <a:pt x="2072" y="6"/>
                  </a:lnTo>
                  <a:lnTo>
                    <a:pt x="2072" y="13"/>
                  </a:lnTo>
                  <a:lnTo>
                    <a:pt x="2068" y="21"/>
                  </a:lnTo>
                  <a:lnTo>
                    <a:pt x="2067" y="29"/>
                  </a:lnTo>
                  <a:lnTo>
                    <a:pt x="2065" y="34"/>
                  </a:lnTo>
                  <a:lnTo>
                    <a:pt x="2063" y="40"/>
                  </a:lnTo>
                  <a:lnTo>
                    <a:pt x="2059" y="46"/>
                  </a:lnTo>
                  <a:lnTo>
                    <a:pt x="2057" y="51"/>
                  </a:lnTo>
                  <a:lnTo>
                    <a:pt x="2053" y="59"/>
                  </a:lnTo>
                  <a:lnTo>
                    <a:pt x="2048" y="65"/>
                  </a:lnTo>
                  <a:lnTo>
                    <a:pt x="2044" y="70"/>
                  </a:lnTo>
                  <a:lnTo>
                    <a:pt x="2040" y="78"/>
                  </a:lnTo>
                  <a:lnTo>
                    <a:pt x="2034" y="84"/>
                  </a:lnTo>
                  <a:lnTo>
                    <a:pt x="2027" y="91"/>
                  </a:lnTo>
                  <a:lnTo>
                    <a:pt x="2021" y="99"/>
                  </a:lnTo>
                  <a:lnTo>
                    <a:pt x="2013" y="108"/>
                  </a:lnTo>
                  <a:lnTo>
                    <a:pt x="2004" y="116"/>
                  </a:lnTo>
                  <a:lnTo>
                    <a:pt x="1996" y="124"/>
                  </a:lnTo>
                  <a:lnTo>
                    <a:pt x="1985" y="133"/>
                  </a:lnTo>
                  <a:lnTo>
                    <a:pt x="1977" y="143"/>
                  </a:lnTo>
                  <a:lnTo>
                    <a:pt x="1972" y="146"/>
                  </a:lnTo>
                  <a:lnTo>
                    <a:pt x="1964" y="150"/>
                  </a:lnTo>
                  <a:lnTo>
                    <a:pt x="1958" y="154"/>
                  </a:lnTo>
                  <a:lnTo>
                    <a:pt x="1953" y="160"/>
                  </a:lnTo>
                  <a:lnTo>
                    <a:pt x="1947" y="163"/>
                  </a:lnTo>
                  <a:lnTo>
                    <a:pt x="1939" y="169"/>
                  </a:lnTo>
                  <a:lnTo>
                    <a:pt x="1934" y="173"/>
                  </a:lnTo>
                  <a:lnTo>
                    <a:pt x="1928" y="179"/>
                  </a:lnTo>
                  <a:lnTo>
                    <a:pt x="1920" y="182"/>
                  </a:lnTo>
                  <a:lnTo>
                    <a:pt x="1913" y="188"/>
                  </a:lnTo>
                  <a:lnTo>
                    <a:pt x="1905" y="192"/>
                  </a:lnTo>
                  <a:lnTo>
                    <a:pt x="1897" y="196"/>
                  </a:lnTo>
                  <a:lnTo>
                    <a:pt x="1890" y="200"/>
                  </a:lnTo>
                  <a:lnTo>
                    <a:pt x="1882" y="207"/>
                  </a:lnTo>
                  <a:lnTo>
                    <a:pt x="1873" y="211"/>
                  </a:lnTo>
                  <a:lnTo>
                    <a:pt x="1865" y="217"/>
                  </a:lnTo>
                  <a:lnTo>
                    <a:pt x="1856" y="220"/>
                  </a:lnTo>
                  <a:lnTo>
                    <a:pt x="1848" y="226"/>
                  </a:lnTo>
                  <a:lnTo>
                    <a:pt x="1838" y="230"/>
                  </a:lnTo>
                  <a:lnTo>
                    <a:pt x="1829" y="236"/>
                  </a:lnTo>
                  <a:lnTo>
                    <a:pt x="1821" y="239"/>
                  </a:lnTo>
                  <a:lnTo>
                    <a:pt x="1812" y="245"/>
                  </a:lnTo>
                  <a:lnTo>
                    <a:pt x="1802" y="249"/>
                  </a:lnTo>
                  <a:lnTo>
                    <a:pt x="1795" y="255"/>
                  </a:lnTo>
                  <a:lnTo>
                    <a:pt x="1783" y="258"/>
                  </a:lnTo>
                  <a:lnTo>
                    <a:pt x="1774" y="264"/>
                  </a:lnTo>
                  <a:lnTo>
                    <a:pt x="1764" y="268"/>
                  </a:lnTo>
                  <a:lnTo>
                    <a:pt x="1757" y="274"/>
                  </a:lnTo>
                  <a:lnTo>
                    <a:pt x="1745" y="277"/>
                  </a:lnTo>
                  <a:lnTo>
                    <a:pt x="1736" y="283"/>
                  </a:lnTo>
                  <a:lnTo>
                    <a:pt x="1726" y="287"/>
                  </a:lnTo>
                  <a:lnTo>
                    <a:pt x="1719" y="293"/>
                  </a:lnTo>
                  <a:lnTo>
                    <a:pt x="1709" y="296"/>
                  </a:lnTo>
                  <a:lnTo>
                    <a:pt x="1700" y="300"/>
                  </a:lnTo>
                  <a:lnTo>
                    <a:pt x="1690" y="304"/>
                  </a:lnTo>
                  <a:lnTo>
                    <a:pt x="1681" y="310"/>
                  </a:lnTo>
                  <a:lnTo>
                    <a:pt x="1671" y="314"/>
                  </a:lnTo>
                  <a:lnTo>
                    <a:pt x="1662" y="319"/>
                  </a:lnTo>
                  <a:lnTo>
                    <a:pt x="1654" y="323"/>
                  </a:lnTo>
                  <a:lnTo>
                    <a:pt x="1645" y="327"/>
                  </a:lnTo>
                  <a:lnTo>
                    <a:pt x="1635" y="331"/>
                  </a:lnTo>
                  <a:lnTo>
                    <a:pt x="1627" y="334"/>
                  </a:lnTo>
                  <a:lnTo>
                    <a:pt x="1618" y="338"/>
                  </a:lnTo>
                  <a:lnTo>
                    <a:pt x="1608" y="342"/>
                  </a:lnTo>
                  <a:lnTo>
                    <a:pt x="1599" y="346"/>
                  </a:lnTo>
                  <a:lnTo>
                    <a:pt x="1591" y="350"/>
                  </a:lnTo>
                  <a:lnTo>
                    <a:pt x="1584" y="354"/>
                  </a:lnTo>
                  <a:lnTo>
                    <a:pt x="1576" y="357"/>
                  </a:lnTo>
                  <a:lnTo>
                    <a:pt x="1568" y="361"/>
                  </a:lnTo>
                  <a:lnTo>
                    <a:pt x="1563" y="363"/>
                  </a:lnTo>
                  <a:lnTo>
                    <a:pt x="1553" y="367"/>
                  </a:lnTo>
                  <a:lnTo>
                    <a:pt x="1548" y="371"/>
                  </a:lnTo>
                  <a:lnTo>
                    <a:pt x="1542" y="373"/>
                  </a:lnTo>
                  <a:lnTo>
                    <a:pt x="1534" y="376"/>
                  </a:lnTo>
                  <a:lnTo>
                    <a:pt x="1529" y="378"/>
                  </a:lnTo>
                  <a:lnTo>
                    <a:pt x="1523" y="382"/>
                  </a:lnTo>
                  <a:lnTo>
                    <a:pt x="1517" y="382"/>
                  </a:lnTo>
                  <a:lnTo>
                    <a:pt x="1511" y="386"/>
                  </a:lnTo>
                  <a:lnTo>
                    <a:pt x="1506" y="386"/>
                  </a:lnTo>
                  <a:lnTo>
                    <a:pt x="1502" y="390"/>
                  </a:lnTo>
                  <a:lnTo>
                    <a:pt x="1494" y="393"/>
                  </a:lnTo>
                  <a:lnTo>
                    <a:pt x="1487" y="397"/>
                  </a:lnTo>
                  <a:lnTo>
                    <a:pt x="1481" y="399"/>
                  </a:lnTo>
                  <a:lnTo>
                    <a:pt x="1477" y="401"/>
                  </a:lnTo>
                  <a:lnTo>
                    <a:pt x="1475" y="401"/>
                  </a:lnTo>
                  <a:lnTo>
                    <a:pt x="1475" y="403"/>
                  </a:lnTo>
                  <a:lnTo>
                    <a:pt x="1475" y="403"/>
                  </a:lnTo>
                  <a:lnTo>
                    <a:pt x="1479" y="407"/>
                  </a:lnTo>
                  <a:lnTo>
                    <a:pt x="1485" y="412"/>
                  </a:lnTo>
                  <a:lnTo>
                    <a:pt x="1494" y="418"/>
                  </a:lnTo>
                  <a:lnTo>
                    <a:pt x="1502" y="426"/>
                  </a:lnTo>
                  <a:lnTo>
                    <a:pt x="1511" y="437"/>
                  </a:lnTo>
                  <a:lnTo>
                    <a:pt x="1515" y="443"/>
                  </a:lnTo>
                  <a:lnTo>
                    <a:pt x="1521" y="449"/>
                  </a:lnTo>
                  <a:lnTo>
                    <a:pt x="1525" y="456"/>
                  </a:lnTo>
                  <a:lnTo>
                    <a:pt x="1530" y="462"/>
                  </a:lnTo>
                  <a:lnTo>
                    <a:pt x="1532" y="468"/>
                  </a:lnTo>
                  <a:lnTo>
                    <a:pt x="1536" y="475"/>
                  </a:lnTo>
                  <a:lnTo>
                    <a:pt x="1540" y="481"/>
                  </a:lnTo>
                  <a:lnTo>
                    <a:pt x="1544" y="488"/>
                  </a:lnTo>
                  <a:lnTo>
                    <a:pt x="1546" y="494"/>
                  </a:lnTo>
                  <a:lnTo>
                    <a:pt x="1549" y="502"/>
                  </a:lnTo>
                  <a:lnTo>
                    <a:pt x="1549" y="509"/>
                  </a:lnTo>
                  <a:lnTo>
                    <a:pt x="1551" y="517"/>
                  </a:lnTo>
                  <a:lnTo>
                    <a:pt x="1551" y="523"/>
                  </a:lnTo>
                  <a:lnTo>
                    <a:pt x="1551" y="530"/>
                  </a:lnTo>
                  <a:lnTo>
                    <a:pt x="1549" y="536"/>
                  </a:lnTo>
                  <a:lnTo>
                    <a:pt x="1548" y="545"/>
                  </a:lnTo>
                  <a:lnTo>
                    <a:pt x="1544" y="551"/>
                  </a:lnTo>
                  <a:lnTo>
                    <a:pt x="1540" y="559"/>
                  </a:lnTo>
                  <a:lnTo>
                    <a:pt x="1534" y="566"/>
                  </a:lnTo>
                  <a:lnTo>
                    <a:pt x="1529" y="572"/>
                  </a:lnTo>
                  <a:lnTo>
                    <a:pt x="1521" y="580"/>
                  </a:lnTo>
                  <a:lnTo>
                    <a:pt x="1511" y="585"/>
                  </a:lnTo>
                  <a:lnTo>
                    <a:pt x="1504" y="591"/>
                  </a:lnTo>
                  <a:lnTo>
                    <a:pt x="1496" y="599"/>
                  </a:lnTo>
                  <a:lnTo>
                    <a:pt x="1485" y="604"/>
                  </a:lnTo>
                  <a:lnTo>
                    <a:pt x="1475" y="612"/>
                  </a:lnTo>
                  <a:lnTo>
                    <a:pt x="1466" y="618"/>
                  </a:lnTo>
                  <a:lnTo>
                    <a:pt x="1456" y="627"/>
                  </a:lnTo>
                  <a:lnTo>
                    <a:pt x="1445" y="633"/>
                  </a:lnTo>
                  <a:lnTo>
                    <a:pt x="1435" y="639"/>
                  </a:lnTo>
                  <a:lnTo>
                    <a:pt x="1424" y="646"/>
                  </a:lnTo>
                  <a:lnTo>
                    <a:pt x="1415" y="652"/>
                  </a:lnTo>
                  <a:lnTo>
                    <a:pt x="1403" y="658"/>
                  </a:lnTo>
                  <a:lnTo>
                    <a:pt x="1394" y="665"/>
                  </a:lnTo>
                  <a:lnTo>
                    <a:pt x="1384" y="671"/>
                  </a:lnTo>
                  <a:lnTo>
                    <a:pt x="1375" y="677"/>
                  </a:lnTo>
                  <a:lnTo>
                    <a:pt x="1365" y="682"/>
                  </a:lnTo>
                  <a:lnTo>
                    <a:pt x="1356" y="688"/>
                  </a:lnTo>
                  <a:lnTo>
                    <a:pt x="1346" y="692"/>
                  </a:lnTo>
                  <a:lnTo>
                    <a:pt x="1338" y="697"/>
                  </a:lnTo>
                  <a:lnTo>
                    <a:pt x="1329" y="701"/>
                  </a:lnTo>
                  <a:lnTo>
                    <a:pt x="1321" y="707"/>
                  </a:lnTo>
                  <a:lnTo>
                    <a:pt x="1314" y="711"/>
                  </a:lnTo>
                  <a:lnTo>
                    <a:pt x="1308" y="715"/>
                  </a:lnTo>
                  <a:lnTo>
                    <a:pt x="1302" y="718"/>
                  </a:lnTo>
                  <a:lnTo>
                    <a:pt x="1297" y="720"/>
                  </a:lnTo>
                  <a:lnTo>
                    <a:pt x="1291" y="722"/>
                  </a:lnTo>
                  <a:lnTo>
                    <a:pt x="1289" y="726"/>
                  </a:lnTo>
                  <a:lnTo>
                    <a:pt x="1283" y="730"/>
                  </a:lnTo>
                  <a:lnTo>
                    <a:pt x="1281" y="732"/>
                  </a:lnTo>
                  <a:lnTo>
                    <a:pt x="1274" y="806"/>
                  </a:lnTo>
                  <a:lnTo>
                    <a:pt x="1274" y="806"/>
                  </a:lnTo>
                  <a:lnTo>
                    <a:pt x="1272" y="808"/>
                  </a:lnTo>
                  <a:lnTo>
                    <a:pt x="1268" y="810"/>
                  </a:lnTo>
                  <a:lnTo>
                    <a:pt x="1262" y="812"/>
                  </a:lnTo>
                  <a:lnTo>
                    <a:pt x="1255" y="815"/>
                  </a:lnTo>
                  <a:lnTo>
                    <a:pt x="1249" y="821"/>
                  </a:lnTo>
                  <a:lnTo>
                    <a:pt x="1240" y="827"/>
                  </a:lnTo>
                  <a:lnTo>
                    <a:pt x="1230" y="836"/>
                  </a:lnTo>
                  <a:lnTo>
                    <a:pt x="1224" y="838"/>
                  </a:lnTo>
                  <a:lnTo>
                    <a:pt x="1219" y="844"/>
                  </a:lnTo>
                  <a:lnTo>
                    <a:pt x="1211" y="850"/>
                  </a:lnTo>
                  <a:lnTo>
                    <a:pt x="1205" y="855"/>
                  </a:lnTo>
                  <a:lnTo>
                    <a:pt x="1198" y="861"/>
                  </a:lnTo>
                  <a:lnTo>
                    <a:pt x="1190" y="867"/>
                  </a:lnTo>
                  <a:lnTo>
                    <a:pt x="1183" y="874"/>
                  </a:lnTo>
                  <a:lnTo>
                    <a:pt x="1175" y="884"/>
                  </a:lnTo>
                  <a:lnTo>
                    <a:pt x="1164" y="891"/>
                  </a:lnTo>
                  <a:lnTo>
                    <a:pt x="1156" y="901"/>
                  </a:lnTo>
                  <a:lnTo>
                    <a:pt x="1146" y="908"/>
                  </a:lnTo>
                  <a:lnTo>
                    <a:pt x="1137" y="920"/>
                  </a:lnTo>
                  <a:lnTo>
                    <a:pt x="1131" y="924"/>
                  </a:lnTo>
                  <a:lnTo>
                    <a:pt x="1126" y="929"/>
                  </a:lnTo>
                  <a:lnTo>
                    <a:pt x="1120" y="935"/>
                  </a:lnTo>
                  <a:lnTo>
                    <a:pt x="1116" y="941"/>
                  </a:lnTo>
                  <a:lnTo>
                    <a:pt x="1110" y="946"/>
                  </a:lnTo>
                  <a:lnTo>
                    <a:pt x="1105" y="954"/>
                  </a:lnTo>
                  <a:lnTo>
                    <a:pt x="1099" y="960"/>
                  </a:lnTo>
                  <a:lnTo>
                    <a:pt x="1095" y="965"/>
                  </a:lnTo>
                  <a:lnTo>
                    <a:pt x="1088" y="971"/>
                  </a:lnTo>
                  <a:lnTo>
                    <a:pt x="1082" y="979"/>
                  </a:lnTo>
                  <a:lnTo>
                    <a:pt x="1074" y="984"/>
                  </a:lnTo>
                  <a:lnTo>
                    <a:pt x="1068" y="990"/>
                  </a:lnTo>
                  <a:lnTo>
                    <a:pt x="1061" y="996"/>
                  </a:lnTo>
                  <a:lnTo>
                    <a:pt x="1055" y="1003"/>
                  </a:lnTo>
                  <a:lnTo>
                    <a:pt x="1048" y="1009"/>
                  </a:lnTo>
                  <a:lnTo>
                    <a:pt x="1042" y="1017"/>
                  </a:lnTo>
                  <a:lnTo>
                    <a:pt x="1034" y="1022"/>
                  </a:lnTo>
                  <a:lnTo>
                    <a:pt x="1027" y="1028"/>
                  </a:lnTo>
                  <a:lnTo>
                    <a:pt x="1019" y="1036"/>
                  </a:lnTo>
                  <a:lnTo>
                    <a:pt x="1011" y="1043"/>
                  </a:lnTo>
                  <a:lnTo>
                    <a:pt x="1004" y="1049"/>
                  </a:lnTo>
                  <a:lnTo>
                    <a:pt x="996" y="1055"/>
                  </a:lnTo>
                  <a:lnTo>
                    <a:pt x="991" y="1062"/>
                  </a:lnTo>
                  <a:lnTo>
                    <a:pt x="983" y="1070"/>
                  </a:lnTo>
                  <a:lnTo>
                    <a:pt x="975" y="1076"/>
                  </a:lnTo>
                  <a:lnTo>
                    <a:pt x="968" y="1083"/>
                  </a:lnTo>
                  <a:lnTo>
                    <a:pt x="960" y="1089"/>
                  </a:lnTo>
                  <a:lnTo>
                    <a:pt x="953" y="1095"/>
                  </a:lnTo>
                  <a:lnTo>
                    <a:pt x="945" y="1100"/>
                  </a:lnTo>
                  <a:lnTo>
                    <a:pt x="937" y="1108"/>
                  </a:lnTo>
                  <a:lnTo>
                    <a:pt x="928" y="1114"/>
                  </a:lnTo>
                  <a:lnTo>
                    <a:pt x="922" y="1121"/>
                  </a:lnTo>
                  <a:lnTo>
                    <a:pt x="915" y="1127"/>
                  </a:lnTo>
                  <a:lnTo>
                    <a:pt x="907" y="1133"/>
                  </a:lnTo>
                  <a:lnTo>
                    <a:pt x="899" y="1138"/>
                  </a:lnTo>
                  <a:lnTo>
                    <a:pt x="892" y="1146"/>
                  </a:lnTo>
                  <a:lnTo>
                    <a:pt x="884" y="1152"/>
                  </a:lnTo>
                  <a:lnTo>
                    <a:pt x="876" y="1157"/>
                  </a:lnTo>
                  <a:lnTo>
                    <a:pt x="869" y="1165"/>
                  </a:lnTo>
                  <a:lnTo>
                    <a:pt x="863" y="1171"/>
                  </a:lnTo>
                  <a:lnTo>
                    <a:pt x="856" y="1176"/>
                  </a:lnTo>
                  <a:lnTo>
                    <a:pt x="848" y="1182"/>
                  </a:lnTo>
                  <a:lnTo>
                    <a:pt x="840" y="1188"/>
                  </a:lnTo>
                  <a:lnTo>
                    <a:pt x="835" y="1194"/>
                  </a:lnTo>
                  <a:lnTo>
                    <a:pt x="827" y="1197"/>
                  </a:lnTo>
                  <a:lnTo>
                    <a:pt x="819" y="1203"/>
                  </a:lnTo>
                  <a:lnTo>
                    <a:pt x="814" y="1209"/>
                  </a:lnTo>
                  <a:lnTo>
                    <a:pt x="808" y="1214"/>
                  </a:lnTo>
                  <a:lnTo>
                    <a:pt x="802" y="1218"/>
                  </a:lnTo>
                  <a:lnTo>
                    <a:pt x="797" y="1222"/>
                  </a:lnTo>
                  <a:lnTo>
                    <a:pt x="791" y="1228"/>
                  </a:lnTo>
                  <a:lnTo>
                    <a:pt x="785" y="1232"/>
                  </a:lnTo>
                  <a:lnTo>
                    <a:pt x="780" y="1235"/>
                  </a:lnTo>
                  <a:lnTo>
                    <a:pt x="774" y="1239"/>
                  </a:lnTo>
                  <a:lnTo>
                    <a:pt x="770" y="1243"/>
                  </a:lnTo>
                  <a:lnTo>
                    <a:pt x="766" y="1247"/>
                  </a:lnTo>
                  <a:lnTo>
                    <a:pt x="755" y="1254"/>
                  </a:lnTo>
                  <a:lnTo>
                    <a:pt x="747" y="1260"/>
                  </a:lnTo>
                  <a:lnTo>
                    <a:pt x="740" y="1264"/>
                  </a:lnTo>
                  <a:lnTo>
                    <a:pt x="736" y="1270"/>
                  </a:lnTo>
                  <a:lnTo>
                    <a:pt x="728" y="1275"/>
                  </a:lnTo>
                  <a:lnTo>
                    <a:pt x="726" y="1279"/>
                  </a:lnTo>
                  <a:lnTo>
                    <a:pt x="477" y="1461"/>
                  </a:lnTo>
                  <a:lnTo>
                    <a:pt x="823" y="1726"/>
                  </a:lnTo>
                  <a:lnTo>
                    <a:pt x="825" y="1728"/>
                  </a:lnTo>
                  <a:lnTo>
                    <a:pt x="831" y="1731"/>
                  </a:lnTo>
                  <a:lnTo>
                    <a:pt x="835" y="1735"/>
                  </a:lnTo>
                  <a:lnTo>
                    <a:pt x="840" y="1739"/>
                  </a:lnTo>
                  <a:lnTo>
                    <a:pt x="846" y="1743"/>
                  </a:lnTo>
                  <a:lnTo>
                    <a:pt x="856" y="1748"/>
                  </a:lnTo>
                  <a:lnTo>
                    <a:pt x="863" y="1754"/>
                  </a:lnTo>
                  <a:lnTo>
                    <a:pt x="871" y="1760"/>
                  </a:lnTo>
                  <a:lnTo>
                    <a:pt x="880" y="1766"/>
                  </a:lnTo>
                  <a:lnTo>
                    <a:pt x="890" y="1773"/>
                  </a:lnTo>
                  <a:lnTo>
                    <a:pt x="899" y="1779"/>
                  </a:lnTo>
                  <a:lnTo>
                    <a:pt x="911" y="1786"/>
                  </a:lnTo>
                  <a:lnTo>
                    <a:pt x="916" y="1792"/>
                  </a:lnTo>
                  <a:lnTo>
                    <a:pt x="922" y="1796"/>
                  </a:lnTo>
                  <a:lnTo>
                    <a:pt x="928" y="1800"/>
                  </a:lnTo>
                  <a:lnTo>
                    <a:pt x="934" y="1805"/>
                  </a:lnTo>
                  <a:lnTo>
                    <a:pt x="939" y="1807"/>
                  </a:lnTo>
                  <a:lnTo>
                    <a:pt x="945" y="1813"/>
                  </a:lnTo>
                  <a:lnTo>
                    <a:pt x="949" y="1817"/>
                  </a:lnTo>
                  <a:lnTo>
                    <a:pt x="954" y="1821"/>
                  </a:lnTo>
                  <a:lnTo>
                    <a:pt x="960" y="1824"/>
                  </a:lnTo>
                  <a:lnTo>
                    <a:pt x="966" y="1830"/>
                  </a:lnTo>
                  <a:lnTo>
                    <a:pt x="972" y="1834"/>
                  </a:lnTo>
                  <a:lnTo>
                    <a:pt x="979" y="1840"/>
                  </a:lnTo>
                  <a:lnTo>
                    <a:pt x="983" y="1843"/>
                  </a:lnTo>
                  <a:lnTo>
                    <a:pt x="989" y="1847"/>
                  </a:lnTo>
                  <a:lnTo>
                    <a:pt x="994" y="1851"/>
                  </a:lnTo>
                  <a:lnTo>
                    <a:pt x="1002" y="1857"/>
                  </a:lnTo>
                  <a:lnTo>
                    <a:pt x="1006" y="1861"/>
                  </a:lnTo>
                  <a:lnTo>
                    <a:pt x="1011" y="1866"/>
                  </a:lnTo>
                  <a:lnTo>
                    <a:pt x="1017" y="1870"/>
                  </a:lnTo>
                  <a:lnTo>
                    <a:pt x="1025" y="1876"/>
                  </a:lnTo>
                  <a:lnTo>
                    <a:pt x="1034" y="1883"/>
                  </a:lnTo>
                  <a:lnTo>
                    <a:pt x="1044" y="1893"/>
                  </a:lnTo>
                  <a:lnTo>
                    <a:pt x="1053" y="1902"/>
                  </a:lnTo>
                  <a:lnTo>
                    <a:pt x="1065" y="1910"/>
                  </a:lnTo>
                  <a:lnTo>
                    <a:pt x="1072" y="1920"/>
                  </a:lnTo>
                  <a:lnTo>
                    <a:pt x="1080" y="1927"/>
                  </a:lnTo>
                  <a:lnTo>
                    <a:pt x="1086" y="1937"/>
                  </a:lnTo>
                  <a:lnTo>
                    <a:pt x="1095" y="1944"/>
                  </a:lnTo>
                  <a:lnTo>
                    <a:pt x="1099" y="1952"/>
                  </a:lnTo>
                  <a:lnTo>
                    <a:pt x="1105" y="1958"/>
                  </a:lnTo>
                  <a:lnTo>
                    <a:pt x="1107" y="1965"/>
                  </a:lnTo>
                  <a:lnTo>
                    <a:pt x="1112" y="1971"/>
                  </a:lnTo>
                  <a:lnTo>
                    <a:pt x="1114" y="1977"/>
                  </a:lnTo>
                  <a:lnTo>
                    <a:pt x="1116" y="1984"/>
                  </a:lnTo>
                  <a:lnTo>
                    <a:pt x="1118" y="1990"/>
                  </a:lnTo>
                  <a:lnTo>
                    <a:pt x="1120" y="1996"/>
                  </a:lnTo>
                  <a:lnTo>
                    <a:pt x="1118" y="2005"/>
                  </a:lnTo>
                  <a:lnTo>
                    <a:pt x="1118" y="2015"/>
                  </a:lnTo>
                  <a:lnTo>
                    <a:pt x="1114" y="2022"/>
                  </a:lnTo>
                  <a:lnTo>
                    <a:pt x="1112" y="2030"/>
                  </a:lnTo>
                  <a:lnTo>
                    <a:pt x="1107" y="2035"/>
                  </a:lnTo>
                  <a:lnTo>
                    <a:pt x="1101" y="2041"/>
                  </a:lnTo>
                  <a:lnTo>
                    <a:pt x="1097" y="2045"/>
                  </a:lnTo>
                  <a:lnTo>
                    <a:pt x="1091" y="2049"/>
                  </a:lnTo>
                  <a:lnTo>
                    <a:pt x="1084" y="2053"/>
                  </a:lnTo>
                  <a:lnTo>
                    <a:pt x="1082" y="2054"/>
                  </a:lnTo>
                  <a:lnTo>
                    <a:pt x="1300" y="2168"/>
                  </a:lnTo>
                  <a:lnTo>
                    <a:pt x="1300" y="2170"/>
                  </a:lnTo>
                  <a:lnTo>
                    <a:pt x="1302" y="2176"/>
                  </a:lnTo>
                  <a:lnTo>
                    <a:pt x="1304" y="2180"/>
                  </a:lnTo>
                  <a:lnTo>
                    <a:pt x="1306" y="2187"/>
                  </a:lnTo>
                  <a:lnTo>
                    <a:pt x="1306" y="2193"/>
                  </a:lnTo>
                  <a:lnTo>
                    <a:pt x="1308" y="2203"/>
                  </a:lnTo>
                  <a:lnTo>
                    <a:pt x="1310" y="2210"/>
                  </a:lnTo>
                  <a:lnTo>
                    <a:pt x="1312" y="2220"/>
                  </a:lnTo>
                  <a:lnTo>
                    <a:pt x="1312" y="2225"/>
                  </a:lnTo>
                  <a:lnTo>
                    <a:pt x="1312" y="2229"/>
                  </a:lnTo>
                  <a:lnTo>
                    <a:pt x="1314" y="2237"/>
                  </a:lnTo>
                  <a:lnTo>
                    <a:pt x="1314" y="2243"/>
                  </a:lnTo>
                  <a:lnTo>
                    <a:pt x="1314" y="2246"/>
                  </a:lnTo>
                  <a:lnTo>
                    <a:pt x="1316" y="2254"/>
                  </a:lnTo>
                  <a:lnTo>
                    <a:pt x="1316" y="2260"/>
                  </a:lnTo>
                  <a:lnTo>
                    <a:pt x="1316" y="2265"/>
                  </a:lnTo>
                  <a:lnTo>
                    <a:pt x="1316" y="2271"/>
                  </a:lnTo>
                  <a:lnTo>
                    <a:pt x="1318" y="2277"/>
                  </a:lnTo>
                  <a:lnTo>
                    <a:pt x="1318" y="2284"/>
                  </a:lnTo>
                  <a:lnTo>
                    <a:pt x="1318" y="2290"/>
                  </a:lnTo>
                  <a:lnTo>
                    <a:pt x="1318" y="2298"/>
                  </a:lnTo>
                  <a:lnTo>
                    <a:pt x="1318" y="2303"/>
                  </a:lnTo>
                  <a:lnTo>
                    <a:pt x="1318" y="2309"/>
                  </a:lnTo>
                  <a:lnTo>
                    <a:pt x="1318" y="2317"/>
                  </a:lnTo>
                  <a:lnTo>
                    <a:pt x="1316" y="2324"/>
                  </a:lnTo>
                  <a:lnTo>
                    <a:pt x="1316" y="2330"/>
                  </a:lnTo>
                  <a:lnTo>
                    <a:pt x="1316" y="2338"/>
                  </a:lnTo>
                  <a:lnTo>
                    <a:pt x="1316" y="2345"/>
                  </a:lnTo>
                  <a:lnTo>
                    <a:pt x="1314" y="2351"/>
                  </a:lnTo>
                  <a:lnTo>
                    <a:pt x="1312" y="2360"/>
                  </a:lnTo>
                  <a:lnTo>
                    <a:pt x="1312" y="2366"/>
                  </a:lnTo>
                  <a:lnTo>
                    <a:pt x="1310" y="2374"/>
                  </a:lnTo>
                  <a:lnTo>
                    <a:pt x="1308" y="2381"/>
                  </a:lnTo>
                  <a:lnTo>
                    <a:pt x="1306" y="2389"/>
                  </a:lnTo>
                  <a:lnTo>
                    <a:pt x="1304" y="2395"/>
                  </a:lnTo>
                  <a:lnTo>
                    <a:pt x="1304" y="2404"/>
                  </a:lnTo>
                  <a:lnTo>
                    <a:pt x="1300" y="2410"/>
                  </a:lnTo>
                  <a:lnTo>
                    <a:pt x="1297" y="2417"/>
                  </a:lnTo>
                  <a:lnTo>
                    <a:pt x="1295" y="2423"/>
                  </a:lnTo>
                  <a:lnTo>
                    <a:pt x="1293" y="2431"/>
                  </a:lnTo>
                  <a:lnTo>
                    <a:pt x="1289" y="2438"/>
                  </a:lnTo>
                  <a:lnTo>
                    <a:pt x="1285" y="2446"/>
                  </a:lnTo>
                  <a:lnTo>
                    <a:pt x="1281" y="2452"/>
                  </a:lnTo>
                  <a:lnTo>
                    <a:pt x="1280" y="2459"/>
                  </a:lnTo>
                  <a:lnTo>
                    <a:pt x="1274" y="2467"/>
                  </a:lnTo>
                  <a:lnTo>
                    <a:pt x="1270" y="2473"/>
                  </a:lnTo>
                  <a:lnTo>
                    <a:pt x="1264" y="2480"/>
                  </a:lnTo>
                  <a:lnTo>
                    <a:pt x="1261" y="2488"/>
                  </a:lnTo>
                  <a:lnTo>
                    <a:pt x="1255" y="2493"/>
                  </a:lnTo>
                  <a:lnTo>
                    <a:pt x="1251" y="2499"/>
                  </a:lnTo>
                  <a:lnTo>
                    <a:pt x="1245" y="2507"/>
                  </a:lnTo>
                  <a:lnTo>
                    <a:pt x="1240" y="2514"/>
                  </a:lnTo>
                  <a:lnTo>
                    <a:pt x="1232" y="2518"/>
                  </a:lnTo>
                  <a:lnTo>
                    <a:pt x="1226" y="2526"/>
                  </a:lnTo>
                  <a:lnTo>
                    <a:pt x="1219" y="2530"/>
                  </a:lnTo>
                  <a:lnTo>
                    <a:pt x="1211" y="2535"/>
                  </a:lnTo>
                  <a:lnTo>
                    <a:pt x="1203" y="2541"/>
                  </a:lnTo>
                  <a:lnTo>
                    <a:pt x="1196" y="2547"/>
                  </a:lnTo>
                  <a:lnTo>
                    <a:pt x="1188" y="2552"/>
                  </a:lnTo>
                  <a:lnTo>
                    <a:pt x="1181" y="2558"/>
                  </a:lnTo>
                  <a:lnTo>
                    <a:pt x="1171" y="2562"/>
                  </a:lnTo>
                  <a:lnTo>
                    <a:pt x="1164" y="2568"/>
                  </a:lnTo>
                  <a:lnTo>
                    <a:pt x="1156" y="2571"/>
                  </a:lnTo>
                  <a:lnTo>
                    <a:pt x="1146" y="2577"/>
                  </a:lnTo>
                  <a:lnTo>
                    <a:pt x="1139" y="2581"/>
                  </a:lnTo>
                  <a:lnTo>
                    <a:pt x="1129" y="2587"/>
                  </a:lnTo>
                  <a:lnTo>
                    <a:pt x="1120" y="2590"/>
                  </a:lnTo>
                  <a:lnTo>
                    <a:pt x="1112" y="2596"/>
                  </a:lnTo>
                  <a:lnTo>
                    <a:pt x="1101" y="2598"/>
                  </a:lnTo>
                  <a:lnTo>
                    <a:pt x="1091" y="2602"/>
                  </a:lnTo>
                  <a:lnTo>
                    <a:pt x="1082" y="2607"/>
                  </a:lnTo>
                  <a:lnTo>
                    <a:pt x="1074" y="2611"/>
                  </a:lnTo>
                  <a:lnTo>
                    <a:pt x="1065" y="2613"/>
                  </a:lnTo>
                  <a:lnTo>
                    <a:pt x="1053" y="2617"/>
                  </a:lnTo>
                  <a:lnTo>
                    <a:pt x="1046" y="2621"/>
                  </a:lnTo>
                  <a:lnTo>
                    <a:pt x="1036" y="2625"/>
                  </a:lnTo>
                  <a:lnTo>
                    <a:pt x="1027" y="2628"/>
                  </a:lnTo>
                  <a:lnTo>
                    <a:pt x="1015" y="2632"/>
                  </a:lnTo>
                  <a:lnTo>
                    <a:pt x="1006" y="2634"/>
                  </a:lnTo>
                  <a:lnTo>
                    <a:pt x="996" y="2638"/>
                  </a:lnTo>
                  <a:lnTo>
                    <a:pt x="987" y="2642"/>
                  </a:lnTo>
                  <a:lnTo>
                    <a:pt x="979" y="2644"/>
                  </a:lnTo>
                  <a:lnTo>
                    <a:pt x="970" y="2647"/>
                  </a:lnTo>
                  <a:lnTo>
                    <a:pt x="960" y="2651"/>
                  </a:lnTo>
                  <a:lnTo>
                    <a:pt x="951" y="2653"/>
                  </a:lnTo>
                  <a:lnTo>
                    <a:pt x="941" y="2655"/>
                  </a:lnTo>
                  <a:lnTo>
                    <a:pt x="932" y="2657"/>
                  </a:lnTo>
                  <a:lnTo>
                    <a:pt x="924" y="2659"/>
                  </a:lnTo>
                  <a:lnTo>
                    <a:pt x="915" y="2661"/>
                  </a:lnTo>
                  <a:lnTo>
                    <a:pt x="905" y="2663"/>
                  </a:lnTo>
                  <a:lnTo>
                    <a:pt x="897" y="2665"/>
                  </a:lnTo>
                  <a:lnTo>
                    <a:pt x="890" y="2666"/>
                  </a:lnTo>
                  <a:lnTo>
                    <a:pt x="880" y="2668"/>
                  </a:lnTo>
                  <a:lnTo>
                    <a:pt x="873" y="2670"/>
                  </a:lnTo>
                  <a:lnTo>
                    <a:pt x="865" y="2672"/>
                  </a:lnTo>
                  <a:lnTo>
                    <a:pt x="859" y="2674"/>
                  </a:lnTo>
                  <a:lnTo>
                    <a:pt x="852" y="2674"/>
                  </a:lnTo>
                  <a:lnTo>
                    <a:pt x="844" y="2676"/>
                  </a:lnTo>
                  <a:lnTo>
                    <a:pt x="838" y="2678"/>
                  </a:lnTo>
                  <a:lnTo>
                    <a:pt x="833" y="2680"/>
                  </a:lnTo>
                  <a:lnTo>
                    <a:pt x="825" y="2680"/>
                  </a:lnTo>
                  <a:lnTo>
                    <a:pt x="819" y="2682"/>
                  </a:lnTo>
                  <a:lnTo>
                    <a:pt x="814" y="2682"/>
                  </a:lnTo>
                  <a:lnTo>
                    <a:pt x="810" y="2684"/>
                  </a:lnTo>
                  <a:lnTo>
                    <a:pt x="800" y="2684"/>
                  </a:lnTo>
                  <a:lnTo>
                    <a:pt x="793" y="2685"/>
                  </a:lnTo>
                  <a:lnTo>
                    <a:pt x="787" y="2687"/>
                  </a:lnTo>
                  <a:lnTo>
                    <a:pt x="781" y="2687"/>
                  </a:lnTo>
                  <a:lnTo>
                    <a:pt x="780" y="2687"/>
                  </a:lnTo>
                  <a:lnTo>
                    <a:pt x="780" y="2689"/>
                  </a:lnTo>
                  <a:lnTo>
                    <a:pt x="778" y="2689"/>
                  </a:lnTo>
                  <a:lnTo>
                    <a:pt x="774" y="2691"/>
                  </a:lnTo>
                  <a:lnTo>
                    <a:pt x="770" y="2695"/>
                  </a:lnTo>
                  <a:lnTo>
                    <a:pt x="764" y="2701"/>
                  </a:lnTo>
                  <a:lnTo>
                    <a:pt x="757" y="2706"/>
                  </a:lnTo>
                  <a:lnTo>
                    <a:pt x="749" y="2714"/>
                  </a:lnTo>
                  <a:lnTo>
                    <a:pt x="740" y="2722"/>
                  </a:lnTo>
                  <a:lnTo>
                    <a:pt x="732" y="2731"/>
                  </a:lnTo>
                  <a:lnTo>
                    <a:pt x="722" y="2741"/>
                  </a:lnTo>
                  <a:lnTo>
                    <a:pt x="713" y="2750"/>
                  </a:lnTo>
                  <a:lnTo>
                    <a:pt x="702" y="2760"/>
                  </a:lnTo>
                  <a:lnTo>
                    <a:pt x="692" y="2771"/>
                  </a:lnTo>
                  <a:lnTo>
                    <a:pt x="686" y="2777"/>
                  </a:lnTo>
                  <a:lnTo>
                    <a:pt x="683" y="2782"/>
                  </a:lnTo>
                  <a:lnTo>
                    <a:pt x="677" y="2786"/>
                  </a:lnTo>
                  <a:lnTo>
                    <a:pt x="673" y="2792"/>
                  </a:lnTo>
                  <a:lnTo>
                    <a:pt x="669" y="2798"/>
                  </a:lnTo>
                  <a:lnTo>
                    <a:pt x="665" y="2803"/>
                  </a:lnTo>
                  <a:lnTo>
                    <a:pt x="664" y="2809"/>
                  </a:lnTo>
                  <a:lnTo>
                    <a:pt x="660" y="2817"/>
                  </a:lnTo>
                  <a:lnTo>
                    <a:pt x="652" y="2826"/>
                  </a:lnTo>
                  <a:lnTo>
                    <a:pt x="646" y="2836"/>
                  </a:lnTo>
                  <a:lnTo>
                    <a:pt x="643" y="2845"/>
                  </a:lnTo>
                  <a:lnTo>
                    <a:pt x="641" y="2855"/>
                  </a:lnTo>
                  <a:lnTo>
                    <a:pt x="637" y="2862"/>
                  </a:lnTo>
                  <a:lnTo>
                    <a:pt x="635" y="2870"/>
                  </a:lnTo>
                  <a:lnTo>
                    <a:pt x="633" y="2877"/>
                  </a:lnTo>
                  <a:lnTo>
                    <a:pt x="633" y="2885"/>
                  </a:lnTo>
                  <a:lnTo>
                    <a:pt x="633" y="2891"/>
                  </a:lnTo>
                  <a:lnTo>
                    <a:pt x="633" y="2896"/>
                  </a:lnTo>
                  <a:lnTo>
                    <a:pt x="633" y="2900"/>
                  </a:lnTo>
                  <a:lnTo>
                    <a:pt x="633" y="2906"/>
                  </a:lnTo>
                  <a:lnTo>
                    <a:pt x="635" y="2910"/>
                  </a:lnTo>
                  <a:lnTo>
                    <a:pt x="637" y="2913"/>
                  </a:lnTo>
                  <a:lnTo>
                    <a:pt x="551" y="2978"/>
                  </a:lnTo>
                  <a:lnTo>
                    <a:pt x="0" y="2978"/>
                  </a:lnTo>
                  <a:lnTo>
                    <a:pt x="139" y="0"/>
                  </a:lnTo>
                  <a:lnTo>
                    <a:pt x="2074" y="0"/>
                  </a:lnTo>
                  <a:lnTo>
                    <a:pt x="2074" y="0"/>
                  </a:lnTo>
                  <a:close/>
                </a:path>
              </a:pathLst>
            </a:custGeom>
            <a:solidFill>
              <a:srgbClr val="997D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20" name="Freeform 12"/>
            <p:cNvSpPr>
              <a:spLocks/>
            </p:cNvSpPr>
            <p:nvPr/>
          </p:nvSpPr>
          <p:spPr bwMode="auto">
            <a:xfrm>
              <a:off x="810" y="1690"/>
              <a:ext cx="924" cy="1489"/>
            </a:xfrm>
            <a:custGeom>
              <a:avLst/>
              <a:gdLst/>
              <a:ahLst/>
              <a:cxnLst>
                <a:cxn ang="0">
                  <a:pos x="1848" y="0"/>
                </a:cxn>
                <a:cxn ang="0">
                  <a:pos x="1508" y="285"/>
                </a:cxn>
                <a:cxn ang="0">
                  <a:pos x="1190" y="481"/>
                </a:cxn>
                <a:cxn ang="0">
                  <a:pos x="1006" y="684"/>
                </a:cxn>
                <a:cxn ang="0">
                  <a:pos x="871" y="806"/>
                </a:cxn>
                <a:cxn ang="0">
                  <a:pos x="861" y="817"/>
                </a:cxn>
                <a:cxn ang="0">
                  <a:pos x="852" y="829"/>
                </a:cxn>
                <a:cxn ang="0">
                  <a:pos x="840" y="844"/>
                </a:cxn>
                <a:cxn ang="0">
                  <a:pos x="825" y="861"/>
                </a:cxn>
                <a:cxn ang="0">
                  <a:pos x="808" y="878"/>
                </a:cxn>
                <a:cxn ang="0">
                  <a:pos x="789" y="897"/>
                </a:cxn>
                <a:cxn ang="0">
                  <a:pos x="772" y="908"/>
                </a:cxn>
                <a:cxn ang="0">
                  <a:pos x="760" y="918"/>
                </a:cxn>
                <a:cxn ang="0">
                  <a:pos x="747" y="926"/>
                </a:cxn>
                <a:cxn ang="0">
                  <a:pos x="736" y="933"/>
                </a:cxn>
                <a:cxn ang="0">
                  <a:pos x="722" y="941"/>
                </a:cxn>
                <a:cxn ang="0">
                  <a:pos x="711" y="946"/>
                </a:cxn>
                <a:cxn ang="0">
                  <a:pos x="700" y="954"/>
                </a:cxn>
                <a:cxn ang="0">
                  <a:pos x="688" y="960"/>
                </a:cxn>
                <a:cxn ang="0">
                  <a:pos x="677" y="965"/>
                </a:cxn>
                <a:cxn ang="0">
                  <a:pos x="667" y="969"/>
                </a:cxn>
                <a:cxn ang="0">
                  <a:pos x="654" y="977"/>
                </a:cxn>
                <a:cxn ang="0">
                  <a:pos x="641" y="983"/>
                </a:cxn>
                <a:cxn ang="0">
                  <a:pos x="633" y="986"/>
                </a:cxn>
                <a:cxn ang="0">
                  <a:pos x="631" y="988"/>
                </a:cxn>
                <a:cxn ang="0">
                  <a:pos x="620" y="996"/>
                </a:cxn>
                <a:cxn ang="0">
                  <a:pos x="610" y="1003"/>
                </a:cxn>
                <a:cxn ang="0">
                  <a:pos x="599" y="1015"/>
                </a:cxn>
                <a:cxn ang="0">
                  <a:pos x="586" y="1026"/>
                </a:cxn>
                <a:cxn ang="0">
                  <a:pos x="570" y="1040"/>
                </a:cxn>
                <a:cxn ang="0">
                  <a:pos x="557" y="1055"/>
                </a:cxn>
                <a:cxn ang="0">
                  <a:pos x="544" y="1070"/>
                </a:cxn>
                <a:cxn ang="0">
                  <a:pos x="529" y="1087"/>
                </a:cxn>
                <a:cxn ang="0">
                  <a:pos x="517" y="1100"/>
                </a:cxn>
                <a:cxn ang="0">
                  <a:pos x="506" y="1116"/>
                </a:cxn>
                <a:cxn ang="0">
                  <a:pos x="496" y="1129"/>
                </a:cxn>
                <a:cxn ang="0">
                  <a:pos x="489" y="1138"/>
                </a:cxn>
                <a:cxn ang="0">
                  <a:pos x="483" y="1150"/>
                </a:cxn>
                <a:cxn ang="0">
                  <a:pos x="386" y="1273"/>
                </a:cxn>
                <a:cxn ang="0">
                  <a:pos x="394" y="1444"/>
                </a:cxn>
                <a:cxn ang="0">
                  <a:pos x="551" y="1591"/>
                </a:cxn>
                <a:cxn ang="0">
                  <a:pos x="726" y="1722"/>
                </a:cxn>
                <a:cxn ang="0">
                  <a:pos x="785" y="1887"/>
                </a:cxn>
                <a:cxn ang="0">
                  <a:pos x="878" y="1971"/>
                </a:cxn>
                <a:cxn ang="0">
                  <a:pos x="1106" y="2072"/>
                </a:cxn>
                <a:cxn ang="0">
                  <a:pos x="1112" y="2212"/>
                </a:cxn>
                <a:cxn ang="0">
                  <a:pos x="709" y="2552"/>
                </a:cxn>
                <a:cxn ang="0">
                  <a:pos x="506" y="2775"/>
                </a:cxn>
                <a:cxn ang="0">
                  <a:pos x="302" y="2978"/>
                </a:cxn>
                <a:cxn ang="0">
                  <a:pos x="0" y="0"/>
                </a:cxn>
              </a:cxnLst>
              <a:rect l="0" t="0" r="r" b="b"/>
              <a:pathLst>
                <a:path w="1848" h="2978">
                  <a:moveTo>
                    <a:pt x="0" y="0"/>
                  </a:moveTo>
                  <a:lnTo>
                    <a:pt x="1848" y="0"/>
                  </a:lnTo>
                  <a:lnTo>
                    <a:pt x="1785" y="101"/>
                  </a:lnTo>
                  <a:lnTo>
                    <a:pt x="1508" y="285"/>
                  </a:lnTo>
                  <a:lnTo>
                    <a:pt x="1392" y="350"/>
                  </a:lnTo>
                  <a:lnTo>
                    <a:pt x="1190" y="481"/>
                  </a:lnTo>
                  <a:lnTo>
                    <a:pt x="1093" y="589"/>
                  </a:lnTo>
                  <a:lnTo>
                    <a:pt x="1006" y="684"/>
                  </a:lnTo>
                  <a:lnTo>
                    <a:pt x="873" y="804"/>
                  </a:lnTo>
                  <a:lnTo>
                    <a:pt x="871" y="806"/>
                  </a:lnTo>
                  <a:lnTo>
                    <a:pt x="865" y="813"/>
                  </a:lnTo>
                  <a:lnTo>
                    <a:pt x="861" y="817"/>
                  </a:lnTo>
                  <a:lnTo>
                    <a:pt x="857" y="823"/>
                  </a:lnTo>
                  <a:lnTo>
                    <a:pt x="852" y="829"/>
                  </a:lnTo>
                  <a:lnTo>
                    <a:pt x="848" y="838"/>
                  </a:lnTo>
                  <a:lnTo>
                    <a:pt x="840" y="844"/>
                  </a:lnTo>
                  <a:lnTo>
                    <a:pt x="833" y="851"/>
                  </a:lnTo>
                  <a:lnTo>
                    <a:pt x="825" y="861"/>
                  </a:lnTo>
                  <a:lnTo>
                    <a:pt x="817" y="869"/>
                  </a:lnTo>
                  <a:lnTo>
                    <a:pt x="808" y="878"/>
                  </a:lnTo>
                  <a:lnTo>
                    <a:pt x="798" y="888"/>
                  </a:lnTo>
                  <a:lnTo>
                    <a:pt x="789" y="897"/>
                  </a:lnTo>
                  <a:lnTo>
                    <a:pt x="779" y="905"/>
                  </a:lnTo>
                  <a:lnTo>
                    <a:pt x="772" y="908"/>
                  </a:lnTo>
                  <a:lnTo>
                    <a:pt x="766" y="914"/>
                  </a:lnTo>
                  <a:lnTo>
                    <a:pt x="760" y="918"/>
                  </a:lnTo>
                  <a:lnTo>
                    <a:pt x="755" y="922"/>
                  </a:lnTo>
                  <a:lnTo>
                    <a:pt x="747" y="926"/>
                  </a:lnTo>
                  <a:lnTo>
                    <a:pt x="741" y="929"/>
                  </a:lnTo>
                  <a:lnTo>
                    <a:pt x="736" y="933"/>
                  </a:lnTo>
                  <a:lnTo>
                    <a:pt x="730" y="937"/>
                  </a:lnTo>
                  <a:lnTo>
                    <a:pt x="722" y="941"/>
                  </a:lnTo>
                  <a:lnTo>
                    <a:pt x="717" y="945"/>
                  </a:lnTo>
                  <a:lnTo>
                    <a:pt x="711" y="946"/>
                  </a:lnTo>
                  <a:lnTo>
                    <a:pt x="705" y="950"/>
                  </a:lnTo>
                  <a:lnTo>
                    <a:pt x="700" y="954"/>
                  </a:lnTo>
                  <a:lnTo>
                    <a:pt x="694" y="958"/>
                  </a:lnTo>
                  <a:lnTo>
                    <a:pt x="688" y="960"/>
                  </a:lnTo>
                  <a:lnTo>
                    <a:pt x="683" y="964"/>
                  </a:lnTo>
                  <a:lnTo>
                    <a:pt x="677" y="965"/>
                  </a:lnTo>
                  <a:lnTo>
                    <a:pt x="671" y="967"/>
                  </a:lnTo>
                  <a:lnTo>
                    <a:pt x="667" y="969"/>
                  </a:lnTo>
                  <a:lnTo>
                    <a:pt x="662" y="973"/>
                  </a:lnTo>
                  <a:lnTo>
                    <a:pt x="654" y="977"/>
                  </a:lnTo>
                  <a:lnTo>
                    <a:pt x="648" y="981"/>
                  </a:lnTo>
                  <a:lnTo>
                    <a:pt x="641" y="983"/>
                  </a:lnTo>
                  <a:lnTo>
                    <a:pt x="637" y="986"/>
                  </a:lnTo>
                  <a:lnTo>
                    <a:pt x="633" y="986"/>
                  </a:lnTo>
                  <a:lnTo>
                    <a:pt x="633" y="988"/>
                  </a:lnTo>
                  <a:lnTo>
                    <a:pt x="631" y="988"/>
                  </a:lnTo>
                  <a:lnTo>
                    <a:pt x="625" y="992"/>
                  </a:lnTo>
                  <a:lnTo>
                    <a:pt x="620" y="996"/>
                  </a:lnTo>
                  <a:lnTo>
                    <a:pt x="616" y="1000"/>
                  </a:lnTo>
                  <a:lnTo>
                    <a:pt x="610" y="1003"/>
                  </a:lnTo>
                  <a:lnTo>
                    <a:pt x="606" y="1009"/>
                  </a:lnTo>
                  <a:lnTo>
                    <a:pt x="599" y="1015"/>
                  </a:lnTo>
                  <a:lnTo>
                    <a:pt x="591" y="1021"/>
                  </a:lnTo>
                  <a:lnTo>
                    <a:pt x="586" y="1026"/>
                  </a:lnTo>
                  <a:lnTo>
                    <a:pt x="580" y="1034"/>
                  </a:lnTo>
                  <a:lnTo>
                    <a:pt x="570" y="1040"/>
                  </a:lnTo>
                  <a:lnTo>
                    <a:pt x="565" y="1047"/>
                  </a:lnTo>
                  <a:lnTo>
                    <a:pt x="557" y="1055"/>
                  </a:lnTo>
                  <a:lnTo>
                    <a:pt x="551" y="1064"/>
                  </a:lnTo>
                  <a:lnTo>
                    <a:pt x="544" y="1070"/>
                  </a:lnTo>
                  <a:lnTo>
                    <a:pt x="536" y="1078"/>
                  </a:lnTo>
                  <a:lnTo>
                    <a:pt x="529" y="1087"/>
                  </a:lnTo>
                  <a:lnTo>
                    <a:pt x="523" y="1095"/>
                  </a:lnTo>
                  <a:lnTo>
                    <a:pt x="517" y="1100"/>
                  </a:lnTo>
                  <a:lnTo>
                    <a:pt x="511" y="1108"/>
                  </a:lnTo>
                  <a:lnTo>
                    <a:pt x="506" y="1116"/>
                  </a:lnTo>
                  <a:lnTo>
                    <a:pt x="502" y="1123"/>
                  </a:lnTo>
                  <a:lnTo>
                    <a:pt x="496" y="1129"/>
                  </a:lnTo>
                  <a:lnTo>
                    <a:pt x="492" y="1135"/>
                  </a:lnTo>
                  <a:lnTo>
                    <a:pt x="489" y="1138"/>
                  </a:lnTo>
                  <a:lnTo>
                    <a:pt x="487" y="1144"/>
                  </a:lnTo>
                  <a:lnTo>
                    <a:pt x="483" y="1150"/>
                  </a:lnTo>
                  <a:lnTo>
                    <a:pt x="481" y="1154"/>
                  </a:lnTo>
                  <a:lnTo>
                    <a:pt x="386" y="1273"/>
                  </a:lnTo>
                  <a:lnTo>
                    <a:pt x="373" y="1344"/>
                  </a:lnTo>
                  <a:lnTo>
                    <a:pt x="394" y="1444"/>
                  </a:lnTo>
                  <a:lnTo>
                    <a:pt x="378" y="1547"/>
                  </a:lnTo>
                  <a:lnTo>
                    <a:pt x="551" y="1591"/>
                  </a:lnTo>
                  <a:lnTo>
                    <a:pt x="565" y="1686"/>
                  </a:lnTo>
                  <a:lnTo>
                    <a:pt x="726" y="1722"/>
                  </a:lnTo>
                  <a:lnTo>
                    <a:pt x="785" y="1786"/>
                  </a:lnTo>
                  <a:lnTo>
                    <a:pt x="785" y="1887"/>
                  </a:lnTo>
                  <a:lnTo>
                    <a:pt x="760" y="1984"/>
                  </a:lnTo>
                  <a:lnTo>
                    <a:pt x="878" y="1971"/>
                  </a:lnTo>
                  <a:lnTo>
                    <a:pt x="1101" y="2009"/>
                  </a:lnTo>
                  <a:lnTo>
                    <a:pt x="1106" y="2072"/>
                  </a:lnTo>
                  <a:lnTo>
                    <a:pt x="1089" y="2155"/>
                  </a:lnTo>
                  <a:lnTo>
                    <a:pt x="1112" y="2212"/>
                  </a:lnTo>
                  <a:lnTo>
                    <a:pt x="886" y="2414"/>
                  </a:lnTo>
                  <a:lnTo>
                    <a:pt x="709" y="2552"/>
                  </a:lnTo>
                  <a:lnTo>
                    <a:pt x="574" y="2649"/>
                  </a:lnTo>
                  <a:lnTo>
                    <a:pt x="506" y="2775"/>
                  </a:lnTo>
                  <a:lnTo>
                    <a:pt x="342" y="2883"/>
                  </a:lnTo>
                  <a:lnTo>
                    <a:pt x="302" y="2978"/>
                  </a:lnTo>
                  <a:lnTo>
                    <a:pt x="0" y="29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3632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21" name="Freeform 13"/>
            <p:cNvSpPr>
              <a:spLocks/>
            </p:cNvSpPr>
            <p:nvPr/>
          </p:nvSpPr>
          <p:spPr bwMode="auto">
            <a:xfrm>
              <a:off x="1405" y="2890"/>
              <a:ext cx="757" cy="289"/>
            </a:xfrm>
            <a:custGeom>
              <a:avLst/>
              <a:gdLst/>
              <a:ahLst/>
              <a:cxnLst>
                <a:cxn ang="0">
                  <a:pos x="502" y="0"/>
                </a:cxn>
                <a:cxn ang="0">
                  <a:pos x="512" y="0"/>
                </a:cxn>
                <a:cxn ang="0">
                  <a:pos x="527" y="0"/>
                </a:cxn>
                <a:cxn ang="0">
                  <a:pos x="536" y="0"/>
                </a:cxn>
                <a:cxn ang="0">
                  <a:pos x="548" y="2"/>
                </a:cxn>
                <a:cxn ang="0">
                  <a:pos x="559" y="2"/>
                </a:cxn>
                <a:cxn ang="0">
                  <a:pos x="572" y="2"/>
                </a:cxn>
                <a:cxn ang="0">
                  <a:pos x="586" y="2"/>
                </a:cxn>
                <a:cxn ang="0">
                  <a:pos x="601" y="2"/>
                </a:cxn>
                <a:cxn ang="0">
                  <a:pos x="616" y="2"/>
                </a:cxn>
                <a:cxn ang="0">
                  <a:pos x="631" y="4"/>
                </a:cxn>
                <a:cxn ang="0">
                  <a:pos x="647" y="4"/>
                </a:cxn>
                <a:cxn ang="0">
                  <a:pos x="666" y="6"/>
                </a:cxn>
                <a:cxn ang="0">
                  <a:pos x="681" y="6"/>
                </a:cxn>
                <a:cxn ang="0">
                  <a:pos x="700" y="6"/>
                </a:cxn>
                <a:cxn ang="0">
                  <a:pos x="715" y="8"/>
                </a:cxn>
                <a:cxn ang="0">
                  <a:pos x="734" y="8"/>
                </a:cxn>
                <a:cxn ang="0">
                  <a:pos x="751" y="10"/>
                </a:cxn>
                <a:cxn ang="0">
                  <a:pos x="768" y="12"/>
                </a:cxn>
                <a:cxn ang="0">
                  <a:pos x="785" y="12"/>
                </a:cxn>
                <a:cxn ang="0">
                  <a:pos x="802" y="16"/>
                </a:cxn>
                <a:cxn ang="0">
                  <a:pos x="820" y="16"/>
                </a:cxn>
                <a:cxn ang="0">
                  <a:pos x="837" y="19"/>
                </a:cxn>
                <a:cxn ang="0">
                  <a:pos x="852" y="19"/>
                </a:cxn>
                <a:cxn ang="0">
                  <a:pos x="867" y="23"/>
                </a:cxn>
                <a:cxn ang="0">
                  <a:pos x="880" y="25"/>
                </a:cxn>
                <a:cxn ang="0">
                  <a:pos x="894" y="27"/>
                </a:cxn>
                <a:cxn ang="0">
                  <a:pos x="905" y="31"/>
                </a:cxn>
                <a:cxn ang="0">
                  <a:pos x="918" y="33"/>
                </a:cxn>
                <a:cxn ang="0">
                  <a:pos x="937" y="36"/>
                </a:cxn>
                <a:cxn ang="0">
                  <a:pos x="951" y="44"/>
                </a:cxn>
                <a:cxn ang="0">
                  <a:pos x="962" y="50"/>
                </a:cxn>
                <a:cxn ang="0">
                  <a:pos x="970" y="55"/>
                </a:cxn>
                <a:cxn ang="0">
                  <a:pos x="979" y="67"/>
                </a:cxn>
                <a:cxn ang="0">
                  <a:pos x="979" y="80"/>
                </a:cxn>
                <a:cxn ang="0">
                  <a:pos x="972" y="92"/>
                </a:cxn>
                <a:cxn ang="0">
                  <a:pos x="966" y="99"/>
                </a:cxn>
                <a:cxn ang="0">
                  <a:pos x="954" y="109"/>
                </a:cxn>
                <a:cxn ang="0">
                  <a:pos x="1051" y="147"/>
                </a:cxn>
                <a:cxn ang="0">
                  <a:pos x="1513" y="236"/>
                </a:cxn>
                <a:cxn ang="0">
                  <a:pos x="1051" y="496"/>
                </a:cxn>
                <a:cxn ang="0">
                  <a:pos x="0" y="578"/>
                </a:cxn>
                <a:cxn ang="0">
                  <a:pos x="498" y="0"/>
                </a:cxn>
              </a:cxnLst>
              <a:rect l="0" t="0" r="r" b="b"/>
              <a:pathLst>
                <a:path w="1513" h="578">
                  <a:moveTo>
                    <a:pt x="498" y="0"/>
                  </a:moveTo>
                  <a:lnTo>
                    <a:pt x="502" y="0"/>
                  </a:lnTo>
                  <a:lnTo>
                    <a:pt x="504" y="0"/>
                  </a:lnTo>
                  <a:lnTo>
                    <a:pt x="512" y="0"/>
                  </a:lnTo>
                  <a:lnTo>
                    <a:pt x="517" y="0"/>
                  </a:lnTo>
                  <a:lnTo>
                    <a:pt x="527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2" y="0"/>
                  </a:lnTo>
                  <a:lnTo>
                    <a:pt x="548" y="2"/>
                  </a:lnTo>
                  <a:lnTo>
                    <a:pt x="553" y="2"/>
                  </a:lnTo>
                  <a:lnTo>
                    <a:pt x="559" y="2"/>
                  </a:lnTo>
                  <a:lnTo>
                    <a:pt x="565" y="2"/>
                  </a:lnTo>
                  <a:lnTo>
                    <a:pt x="572" y="2"/>
                  </a:lnTo>
                  <a:lnTo>
                    <a:pt x="578" y="2"/>
                  </a:lnTo>
                  <a:lnTo>
                    <a:pt x="586" y="2"/>
                  </a:lnTo>
                  <a:lnTo>
                    <a:pt x="591" y="2"/>
                  </a:lnTo>
                  <a:lnTo>
                    <a:pt x="601" y="2"/>
                  </a:lnTo>
                  <a:lnTo>
                    <a:pt x="607" y="2"/>
                  </a:lnTo>
                  <a:lnTo>
                    <a:pt x="616" y="2"/>
                  </a:lnTo>
                  <a:lnTo>
                    <a:pt x="622" y="2"/>
                  </a:lnTo>
                  <a:lnTo>
                    <a:pt x="631" y="4"/>
                  </a:lnTo>
                  <a:lnTo>
                    <a:pt x="639" y="4"/>
                  </a:lnTo>
                  <a:lnTo>
                    <a:pt x="647" y="4"/>
                  </a:lnTo>
                  <a:lnTo>
                    <a:pt x="656" y="4"/>
                  </a:lnTo>
                  <a:lnTo>
                    <a:pt x="666" y="6"/>
                  </a:lnTo>
                  <a:lnTo>
                    <a:pt x="673" y="6"/>
                  </a:lnTo>
                  <a:lnTo>
                    <a:pt x="681" y="6"/>
                  </a:lnTo>
                  <a:lnTo>
                    <a:pt x="690" y="6"/>
                  </a:lnTo>
                  <a:lnTo>
                    <a:pt x="700" y="6"/>
                  </a:lnTo>
                  <a:lnTo>
                    <a:pt x="707" y="6"/>
                  </a:lnTo>
                  <a:lnTo>
                    <a:pt x="715" y="8"/>
                  </a:lnTo>
                  <a:lnTo>
                    <a:pt x="724" y="8"/>
                  </a:lnTo>
                  <a:lnTo>
                    <a:pt x="734" y="8"/>
                  </a:lnTo>
                  <a:lnTo>
                    <a:pt x="742" y="8"/>
                  </a:lnTo>
                  <a:lnTo>
                    <a:pt x="751" y="10"/>
                  </a:lnTo>
                  <a:lnTo>
                    <a:pt x="759" y="10"/>
                  </a:lnTo>
                  <a:lnTo>
                    <a:pt x="768" y="12"/>
                  </a:lnTo>
                  <a:lnTo>
                    <a:pt x="776" y="12"/>
                  </a:lnTo>
                  <a:lnTo>
                    <a:pt x="785" y="12"/>
                  </a:lnTo>
                  <a:lnTo>
                    <a:pt x="795" y="14"/>
                  </a:lnTo>
                  <a:lnTo>
                    <a:pt x="802" y="16"/>
                  </a:lnTo>
                  <a:lnTo>
                    <a:pt x="812" y="16"/>
                  </a:lnTo>
                  <a:lnTo>
                    <a:pt x="820" y="16"/>
                  </a:lnTo>
                  <a:lnTo>
                    <a:pt x="827" y="17"/>
                  </a:lnTo>
                  <a:lnTo>
                    <a:pt x="837" y="19"/>
                  </a:lnTo>
                  <a:lnTo>
                    <a:pt x="842" y="19"/>
                  </a:lnTo>
                  <a:lnTo>
                    <a:pt x="852" y="19"/>
                  </a:lnTo>
                  <a:lnTo>
                    <a:pt x="859" y="21"/>
                  </a:lnTo>
                  <a:lnTo>
                    <a:pt x="867" y="23"/>
                  </a:lnTo>
                  <a:lnTo>
                    <a:pt x="875" y="23"/>
                  </a:lnTo>
                  <a:lnTo>
                    <a:pt x="880" y="25"/>
                  </a:lnTo>
                  <a:lnTo>
                    <a:pt x="886" y="25"/>
                  </a:lnTo>
                  <a:lnTo>
                    <a:pt x="894" y="27"/>
                  </a:lnTo>
                  <a:lnTo>
                    <a:pt x="899" y="29"/>
                  </a:lnTo>
                  <a:lnTo>
                    <a:pt x="905" y="31"/>
                  </a:lnTo>
                  <a:lnTo>
                    <a:pt x="911" y="31"/>
                  </a:lnTo>
                  <a:lnTo>
                    <a:pt x="918" y="33"/>
                  </a:lnTo>
                  <a:lnTo>
                    <a:pt x="928" y="35"/>
                  </a:lnTo>
                  <a:lnTo>
                    <a:pt x="937" y="36"/>
                  </a:lnTo>
                  <a:lnTo>
                    <a:pt x="945" y="40"/>
                  </a:lnTo>
                  <a:lnTo>
                    <a:pt x="951" y="44"/>
                  </a:lnTo>
                  <a:lnTo>
                    <a:pt x="956" y="46"/>
                  </a:lnTo>
                  <a:lnTo>
                    <a:pt x="962" y="50"/>
                  </a:lnTo>
                  <a:lnTo>
                    <a:pt x="966" y="52"/>
                  </a:lnTo>
                  <a:lnTo>
                    <a:pt x="970" y="55"/>
                  </a:lnTo>
                  <a:lnTo>
                    <a:pt x="975" y="61"/>
                  </a:lnTo>
                  <a:lnTo>
                    <a:pt x="979" y="67"/>
                  </a:lnTo>
                  <a:lnTo>
                    <a:pt x="979" y="73"/>
                  </a:lnTo>
                  <a:lnTo>
                    <a:pt x="979" y="80"/>
                  </a:lnTo>
                  <a:lnTo>
                    <a:pt x="975" y="86"/>
                  </a:lnTo>
                  <a:lnTo>
                    <a:pt x="972" y="92"/>
                  </a:lnTo>
                  <a:lnTo>
                    <a:pt x="968" y="95"/>
                  </a:lnTo>
                  <a:lnTo>
                    <a:pt x="966" y="99"/>
                  </a:lnTo>
                  <a:lnTo>
                    <a:pt x="958" y="107"/>
                  </a:lnTo>
                  <a:lnTo>
                    <a:pt x="954" y="109"/>
                  </a:lnTo>
                  <a:lnTo>
                    <a:pt x="1031" y="84"/>
                  </a:lnTo>
                  <a:lnTo>
                    <a:pt x="1051" y="147"/>
                  </a:lnTo>
                  <a:lnTo>
                    <a:pt x="1025" y="187"/>
                  </a:lnTo>
                  <a:lnTo>
                    <a:pt x="1513" y="236"/>
                  </a:lnTo>
                  <a:lnTo>
                    <a:pt x="1272" y="489"/>
                  </a:lnTo>
                  <a:lnTo>
                    <a:pt x="1051" y="496"/>
                  </a:lnTo>
                  <a:lnTo>
                    <a:pt x="1017" y="578"/>
                  </a:lnTo>
                  <a:lnTo>
                    <a:pt x="0" y="578"/>
                  </a:lnTo>
                  <a:lnTo>
                    <a:pt x="498" y="0"/>
                  </a:lnTo>
                  <a:lnTo>
                    <a:pt x="498" y="0"/>
                  </a:lnTo>
                  <a:close/>
                </a:path>
              </a:pathLst>
            </a:custGeom>
            <a:solidFill>
              <a:srgbClr val="997D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22" name="Freeform 14"/>
            <p:cNvSpPr>
              <a:spLocks/>
            </p:cNvSpPr>
            <p:nvPr/>
          </p:nvSpPr>
          <p:spPr bwMode="auto">
            <a:xfrm>
              <a:off x="1352" y="2602"/>
              <a:ext cx="154" cy="83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308" y="139"/>
                </a:cxn>
                <a:cxn ang="0">
                  <a:pos x="220" y="166"/>
                </a:cxn>
                <a:cxn ang="0">
                  <a:pos x="0" y="6"/>
                </a:cxn>
                <a:cxn ang="0">
                  <a:pos x="62" y="0"/>
                </a:cxn>
                <a:cxn ang="0">
                  <a:pos x="62" y="0"/>
                </a:cxn>
              </a:cxnLst>
              <a:rect l="0" t="0" r="r" b="b"/>
              <a:pathLst>
                <a:path w="308" h="166">
                  <a:moveTo>
                    <a:pt x="62" y="0"/>
                  </a:moveTo>
                  <a:lnTo>
                    <a:pt x="308" y="139"/>
                  </a:lnTo>
                  <a:lnTo>
                    <a:pt x="220" y="166"/>
                  </a:lnTo>
                  <a:lnTo>
                    <a:pt x="0" y="6"/>
                  </a:lnTo>
                  <a:lnTo>
                    <a:pt x="62" y="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997D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23" name="Freeform 15"/>
            <p:cNvSpPr>
              <a:spLocks/>
            </p:cNvSpPr>
            <p:nvPr/>
          </p:nvSpPr>
          <p:spPr bwMode="auto">
            <a:xfrm>
              <a:off x="1401" y="2568"/>
              <a:ext cx="169" cy="104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317" y="145"/>
                </a:cxn>
                <a:cxn ang="0">
                  <a:pos x="336" y="207"/>
                </a:cxn>
                <a:cxn ang="0">
                  <a:pos x="0" y="42"/>
                </a:cxn>
                <a:cxn ang="0">
                  <a:pos x="45" y="0"/>
                </a:cxn>
                <a:cxn ang="0">
                  <a:pos x="45" y="0"/>
                </a:cxn>
              </a:cxnLst>
              <a:rect l="0" t="0" r="r" b="b"/>
              <a:pathLst>
                <a:path w="336" h="207">
                  <a:moveTo>
                    <a:pt x="45" y="0"/>
                  </a:moveTo>
                  <a:lnTo>
                    <a:pt x="317" y="145"/>
                  </a:lnTo>
                  <a:lnTo>
                    <a:pt x="336" y="207"/>
                  </a:lnTo>
                  <a:lnTo>
                    <a:pt x="0" y="42"/>
                  </a:lnTo>
                  <a:lnTo>
                    <a:pt x="45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97D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24" name="Freeform 16"/>
            <p:cNvSpPr>
              <a:spLocks/>
            </p:cNvSpPr>
            <p:nvPr/>
          </p:nvSpPr>
          <p:spPr bwMode="auto">
            <a:xfrm>
              <a:off x="1415" y="2529"/>
              <a:ext cx="190" cy="93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380" y="146"/>
                </a:cxn>
                <a:cxn ang="0">
                  <a:pos x="327" y="186"/>
                </a:cxn>
                <a:cxn ang="0">
                  <a:pos x="0" y="27"/>
                </a:cxn>
                <a:cxn ang="0">
                  <a:pos x="103" y="0"/>
                </a:cxn>
                <a:cxn ang="0">
                  <a:pos x="103" y="0"/>
                </a:cxn>
              </a:cxnLst>
              <a:rect l="0" t="0" r="r" b="b"/>
              <a:pathLst>
                <a:path w="380" h="186">
                  <a:moveTo>
                    <a:pt x="103" y="0"/>
                  </a:moveTo>
                  <a:lnTo>
                    <a:pt x="380" y="146"/>
                  </a:lnTo>
                  <a:lnTo>
                    <a:pt x="327" y="186"/>
                  </a:lnTo>
                  <a:lnTo>
                    <a:pt x="0" y="27"/>
                  </a:lnTo>
                  <a:lnTo>
                    <a:pt x="103" y="0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997D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25" name="Freeform 17"/>
            <p:cNvSpPr>
              <a:spLocks/>
            </p:cNvSpPr>
            <p:nvPr/>
          </p:nvSpPr>
          <p:spPr bwMode="auto">
            <a:xfrm>
              <a:off x="1050" y="2118"/>
              <a:ext cx="1241" cy="792"/>
            </a:xfrm>
            <a:custGeom>
              <a:avLst/>
              <a:gdLst/>
              <a:ahLst/>
              <a:cxnLst>
                <a:cxn ang="0">
                  <a:pos x="1622" y="158"/>
                </a:cxn>
                <a:cxn ang="0">
                  <a:pos x="2483" y="1357"/>
                </a:cxn>
                <a:cxn ang="0">
                  <a:pos x="2186" y="1585"/>
                </a:cxn>
                <a:cxn ang="0">
                  <a:pos x="1787" y="1464"/>
                </a:cxn>
                <a:cxn ang="0">
                  <a:pos x="1584" y="1382"/>
                </a:cxn>
                <a:cxn ang="0">
                  <a:pos x="1477" y="1433"/>
                </a:cxn>
                <a:cxn ang="0">
                  <a:pos x="1217" y="1116"/>
                </a:cxn>
                <a:cxn ang="0">
                  <a:pos x="877" y="1051"/>
                </a:cxn>
                <a:cxn ang="0">
                  <a:pos x="595" y="1063"/>
                </a:cxn>
                <a:cxn ang="0">
                  <a:pos x="580" y="1051"/>
                </a:cxn>
                <a:cxn ang="0">
                  <a:pos x="559" y="1036"/>
                </a:cxn>
                <a:cxn ang="0">
                  <a:pos x="534" y="1015"/>
                </a:cxn>
                <a:cxn ang="0">
                  <a:pos x="502" y="992"/>
                </a:cxn>
                <a:cxn ang="0">
                  <a:pos x="468" y="964"/>
                </a:cxn>
                <a:cxn ang="0">
                  <a:pos x="428" y="933"/>
                </a:cxn>
                <a:cxn ang="0">
                  <a:pos x="386" y="901"/>
                </a:cxn>
                <a:cxn ang="0">
                  <a:pos x="340" y="865"/>
                </a:cxn>
                <a:cxn ang="0">
                  <a:pos x="297" y="829"/>
                </a:cxn>
                <a:cxn ang="0">
                  <a:pos x="253" y="795"/>
                </a:cxn>
                <a:cxn ang="0">
                  <a:pos x="207" y="759"/>
                </a:cxn>
                <a:cxn ang="0">
                  <a:pos x="165" y="722"/>
                </a:cxn>
                <a:cxn ang="0">
                  <a:pos x="126" y="688"/>
                </a:cxn>
                <a:cxn ang="0">
                  <a:pos x="89" y="656"/>
                </a:cxn>
                <a:cxn ang="0">
                  <a:pos x="61" y="629"/>
                </a:cxn>
                <a:cxn ang="0">
                  <a:pos x="32" y="603"/>
                </a:cxn>
                <a:cxn ang="0">
                  <a:pos x="13" y="580"/>
                </a:cxn>
                <a:cxn ang="0">
                  <a:pos x="0" y="559"/>
                </a:cxn>
                <a:cxn ang="0">
                  <a:pos x="10" y="546"/>
                </a:cxn>
                <a:cxn ang="0">
                  <a:pos x="23" y="542"/>
                </a:cxn>
                <a:cxn ang="0">
                  <a:pos x="44" y="534"/>
                </a:cxn>
                <a:cxn ang="0">
                  <a:pos x="67" y="523"/>
                </a:cxn>
                <a:cxn ang="0">
                  <a:pos x="93" y="510"/>
                </a:cxn>
                <a:cxn ang="0">
                  <a:pos x="122" y="494"/>
                </a:cxn>
                <a:cxn ang="0">
                  <a:pos x="154" y="477"/>
                </a:cxn>
                <a:cxn ang="0">
                  <a:pos x="186" y="454"/>
                </a:cxn>
                <a:cxn ang="0">
                  <a:pos x="221" y="435"/>
                </a:cxn>
                <a:cxn ang="0">
                  <a:pos x="257" y="411"/>
                </a:cxn>
                <a:cxn ang="0">
                  <a:pos x="291" y="388"/>
                </a:cxn>
                <a:cxn ang="0">
                  <a:pos x="327" y="365"/>
                </a:cxn>
                <a:cxn ang="0">
                  <a:pos x="361" y="342"/>
                </a:cxn>
                <a:cxn ang="0">
                  <a:pos x="394" y="320"/>
                </a:cxn>
                <a:cxn ang="0">
                  <a:pos x="424" y="297"/>
                </a:cxn>
                <a:cxn ang="0">
                  <a:pos x="453" y="278"/>
                </a:cxn>
                <a:cxn ang="0">
                  <a:pos x="479" y="259"/>
                </a:cxn>
                <a:cxn ang="0">
                  <a:pos x="502" y="242"/>
                </a:cxn>
                <a:cxn ang="0">
                  <a:pos x="521" y="228"/>
                </a:cxn>
                <a:cxn ang="0">
                  <a:pos x="540" y="215"/>
                </a:cxn>
                <a:cxn ang="0">
                  <a:pos x="553" y="209"/>
                </a:cxn>
              </a:cxnLst>
              <a:rect l="0" t="0" r="r" b="b"/>
              <a:pathLst>
                <a:path w="2483" h="1585">
                  <a:moveTo>
                    <a:pt x="951" y="179"/>
                  </a:moveTo>
                  <a:lnTo>
                    <a:pt x="1236" y="0"/>
                  </a:lnTo>
                  <a:lnTo>
                    <a:pt x="1622" y="158"/>
                  </a:lnTo>
                  <a:lnTo>
                    <a:pt x="1513" y="331"/>
                  </a:lnTo>
                  <a:lnTo>
                    <a:pt x="2483" y="418"/>
                  </a:lnTo>
                  <a:lnTo>
                    <a:pt x="2483" y="1357"/>
                  </a:lnTo>
                  <a:lnTo>
                    <a:pt x="2363" y="1475"/>
                  </a:lnTo>
                  <a:lnTo>
                    <a:pt x="2249" y="1578"/>
                  </a:lnTo>
                  <a:lnTo>
                    <a:pt x="2186" y="1585"/>
                  </a:lnTo>
                  <a:lnTo>
                    <a:pt x="2023" y="1447"/>
                  </a:lnTo>
                  <a:lnTo>
                    <a:pt x="1956" y="1488"/>
                  </a:lnTo>
                  <a:lnTo>
                    <a:pt x="1787" y="1464"/>
                  </a:lnTo>
                  <a:lnTo>
                    <a:pt x="1648" y="1433"/>
                  </a:lnTo>
                  <a:lnTo>
                    <a:pt x="1692" y="1376"/>
                  </a:lnTo>
                  <a:lnTo>
                    <a:pt x="1584" y="1382"/>
                  </a:lnTo>
                  <a:lnTo>
                    <a:pt x="1369" y="1566"/>
                  </a:lnTo>
                  <a:lnTo>
                    <a:pt x="1356" y="1523"/>
                  </a:lnTo>
                  <a:lnTo>
                    <a:pt x="1477" y="1433"/>
                  </a:lnTo>
                  <a:lnTo>
                    <a:pt x="1445" y="1247"/>
                  </a:lnTo>
                  <a:lnTo>
                    <a:pt x="1331" y="1281"/>
                  </a:lnTo>
                  <a:lnTo>
                    <a:pt x="1217" y="1116"/>
                  </a:lnTo>
                  <a:lnTo>
                    <a:pt x="1496" y="914"/>
                  </a:lnTo>
                  <a:lnTo>
                    <a:pt x="909" y="950"/>
                  </a:lnTo>
                  <a:lnTo>
                    <a:pt x="877" y="1051"/>
                  </a:lnTo>
                  <a:lnTo>
                    <a:pt x="730" y="1108"/>
                  </a:lnTo>
                  <a:lnTo>
                    <a:pt x="597" y="1065"/>
                  </a:lnTo>
                  <a:lnTo>
                    <a:pt x="595" y="1063"/>
                  </a:lnTo>
                  <a:lnTo>
                    <a:pt x="589" y="1057"/>
                  </a:lnTo>
                  <a:lnTo>
                    <a:pt x="584" y="1053"/>
                  </a:lnTo>
                  <a:lnTo>
                    <a:pt x="580" y="1051"/>
                  </a:lnTo>
                  <a:lnTo>
                    <a:pt x="572" y="1046"/>
                  </a:lnTo>
                  <a:lnTo>
                    <a:pt x="567" y="1042"/>
                  </a:lnTo>
                  <a:lnTo>
                    <a:pt x="559" y="1036"/>
                  </a:lnTo>
                  <a:lnTo>
                    <a:pt x="551" y="1030"/>
                  </a:lnTo>
                  <a:lnTo>
                    <a:pt x="542" y="1023"/>
                  </a:lnTo>
                  <a:lnTo>
                    <a:pt x="534" y="1015"/>
                  </a:lnTo>
                  <a:lnTo>
                    <a:pt x="523" y="1007"/>
                  </a:lnTo>
                  <a:lnTo>
                    <a:pt x="513" y="1002"/>
                  </a:lnTo>
                  <a:lnTo>
                    <a:pt x="502" y="992"/>
                  </a:lnTo>
                  <a:lnTo>
                    <a:pt x="492" y="985"/>
                  </a:lnTo>
                  <a:lnTo>
                    <a:pt x="479" y="973"/>
                  </a:lnTo>
                  <a:lnTo>
                    <a:pt x="468" y="964"/>
                  </a:lnTo>
                  <a:lnTo>
                    <a:pt x="454" y="954"/>
                  </a:lnTo>
                  <a:lnTo>
                    <a:pt x="441" y="945"/>
                  </a:lnTo>
                  <a:lnTo>
                    <a:pt x="428" y="933"/>
                  </a:lnTo>
                  <a:lnTo>
                    <a:pt x="413" y="922"/>
                  </a:lnTo>
                  <a:lnTo>
                    <a:pt x="399" y="911"/>
                  </a:lnTo>
                  <a:lnTo>
                    <a:pt x="386" y="901"/>
                  </a:lnTo>
                  <a:lnTo>
                    <a:pt x="371" y="890"/>
                  </a:lnTo>
                  <a:lnTo>
                    <a:pt x="356" y="878"/>
                  </a:lnTo>
                  <a:lnTo>
                    <a:pt x="340" y="865"/>
                  </a:lnTo>
                  <a:lnTo>
                    <a:pt x="325" y="854"/>
                  </a:lnTo>
                  <a:lnTo>
                    <a:pt x="310" y="842"/>
                  </a:lnTo>
                  <a:lnTo>
                    <a:pt x="297" y="829"/>
                  </a:lnTo>
                  <a:lnTo>
                    <a:pt x="281" y="817"/>
                  </a:lnTo>
                  <a:lnTo>
                    <a:pt x="266" y="806"/>
                  </a:lnTo>
                  <a:lnTo>
                    <a:pt x="253" y="795"/>
                  </a:lnTo>
                  <a:lnTo>
                    <a:pt x="238" y="781"/>
                  </a:lnTo>
                  <a:lnTo>
                    <a:pt x="223" y="770"/>
                  </a:lnTo>
                  <a:lnTo>
                    <a:pt x="207" y="759"/>
                  </a:lnTo>
                  <a:lnTo>
                    <a:pt x="192" y="745"/>
                  </a:lnTo>
                  <a:lnTo>
                    <a:pt x="179" y="734"/>
                  </a:lnTo>
                  <a:lnTo>
                    <a:pt x="165" y="722"/>
                  </a:lnTo>
                  <a:lnTo>
                    <a:pt x="152" y="711"/>
                  </a:lnTo>
                  <a:lnTo>
                    <a:pt x="139" y="700"/>
                  </a:lnTo>
                  <a:lnTo>
                    <a:pt x="126" y="688"/>
                  </a:lnTo>
                  <a:lnTo>
                    <a:pt x="114" y="677"/>
                  </a:lnTo>
                  <a:lnTo>
                    <a:pt x="103" y="667"/>
                  </a:lnTo>
                  <a:lnTo>
                    <a:pt x="89" y="656"/>
                  </a:lnTo>
                  <a:lnTo>
                    <a:pt x="78" y="646"/>
                  </a:lnTo>
                  <a:lnTo>
                    <a:pt x="69" y="637"/>
                  </a:lnTo>
                  <a:lnTo>
                    <a:pt x="61" y="629"/>
                  </a:lnTo>
                  <a:lnTo>
                    <a:pt x="50" y="618"/>
                  </a:lnTo>
                  <a:lnTo>
                    <a:pt x="42" y="610"/>
                  </a:lnTo>
                  <a:lnTo>
                    <a:pt x="32" y="603"/>
                  </a:lnTo>
                  <a:lnTo>
                    <a:pt x="27" y="595"/>
                  </a:lnTo>
                  <a:lnTo>
                    <a:pt x="19" y="587"/>
                  </a:lnTo>
                  <a:lnTo>
                    <a:pt x="13" y="580"/>
                  </a:lnTo>
                  <a:lnTo>
                    <a:pt x="10" y="574"/>
                  </a:lnTo>
                  <a:lnTo>
                    <a:pt x="6" y="568"/>
                  </a:lnTo>
                  <a:lnTo>
                    <a:pt x="0" y="559"/>
                  </a:lnTo>
                  <a:lnTo>
                    <a:pt x="0" y="551"/>
                  </a:lnTo>
                  <a:lnTo>
                    <a:pt x="2" y="548"/>
                  </a:lnTo>
                  <a:lnTo>
                    <a:pt x="10" y="546"/>
                  </a:lnTo>
                  <a:lnTo>
                    <a:pt x="11" y="544"/>
                  </a:lnTo>
                  <a:lnTo>
                    <a:pt x="17" y="544"/>
                  </a:lnTo>
                  <a:lnTo>
                    <a:pt x="23" y="542"/>
                  </a:lnTo>
                  <a:lnTo>
                    <a:pt x="29" y="540"/>
                  </a:lnTo>
                  <a:lnTo>
                    <a:pt x="34" y="536"/>
                  </a:lnTo>
                  <a:lnTo>
                    <a:pt x="44" y="534"/>
                  </a:lnTo>
                  <a:lnTo>
                    <a:pt x="50" y="530"/>
                  </a:lnTo>
                  <a:lnTo>
                    <a:pt x="59" y="529"/>
                  </a:lnTo>
                  <a:lnTo>
                    <a:pt x="67" y="523"/>
                  </a:lnTo>
                  <a:lnTo>
                    <a:pt x="74" y="519"/>
                  </a:lnTo>
                  <a:lnTo>
                    <a:pt x="84" y="513"/>
                  </a:lnTo>
                  <a:lnTo>
                    <a:pt x="93" y="510"/>
                  </a:lnTo>
                  <a:lnTo>
                    <a:pt x="103" y="506"/>
                  </a:lnTo>
                  <a:lnTo>
                    <a:pt x="112" y="500"/>
                  </a:lnTo>
                  <a:lnTo>
                    <a:pt x="122" y="494"/>
                  </a:lnTo>
                  <a:lnTo>
                    <a:pt x="133" y="489"/>
                  </a:lnTo>
                  <a:lnTo>
                    <a:pt x="143" y="483"/>
                  </a:lnTo>
                  <a:lnTo>
                    <a:pt x="154" y="477"/>
                  </a:lnTo>
                  <a:lnTo>
                    <a:pt x="164" y="470"/>
                  </a:lnTo>
                  <a:lnTo>
                    <a:pt x="175" y="464"/>
                  </a:lnTo>
                  <a:lnTo>
                    <a:pt x="186" y="454"/>
                  </a:lnTo>
                  <a:lnTo>
                    <a:pt x="198" y="449"/>
                  </a:lnTo>
                  <a:lnTo>
                    <a:pt x="209" y="441"/>
                  </a:lnTo>
                  <a:lnTo>
                    <a:pt x="221" y="435"/>
                  </a:lnTo>
                  <a:lnTo>
                    <a:pt x="232" y="426"/>
                  </a:lnTo>
                  <a:lnTo>
                    <a:pt x="243" y="420"/>
                  </a:lnTo>
                  <a:lnTo>
                    <a:pt x="257" y="411"/>
                  </a:lnTo>
                  <a:lnTo>
                    <a:pt x="268" y="405"/>
                  </a:lnTo>
                  <a:lnTo>
                    <a:pt x="280" y="397"/>
                  </a:lnTo>
                  <a:lnTo>
                    <a:pt x="291" y="388"/>
                  </a:lnTo>
                  <a:lnTo>
                    <a:pt x="304" y="380"/>
                  </a:lnTo>
                  <a:lnTo>
                    <a:pt x="316" y="375"/>
                  </a:lnTo>
                  <a:lnTo>
                    <a:pt x="327" y="365"/>
                  </a:lnTo>
                  <a:lnTo>
                    <a:pt x="338" y="358"/>
                  </a:lnTo>
                  <a:lnTo>
                    <a:pt x="348" y="348"/>
                  </a:lnTo>
                  <a:lnTo>
                    <a:pt x="361" y="342"/>
                  </a:lnTo>
                  <a:lnTo>
                    <a:pt x="371" y="335"/>
                  </a:lnTo>
                  <a:lnTo>
                    <a:pt x="382" y="327"/>
                  </a:lnTo>
                  <a:lnTo>
                    <a:pt x="394" y="320"/>
                  </a:lnTo>
                  <a:lnTo>
                    <a:pt x="405" y="312"/>
                  </a:lnTo>
                  <a:lnTo>
                    <a:pt x="415" y="304"/>
                  </a:lnTo>
                  <a:lnTo>
                    <a:pt x="424" y="297"/>
                  </a:lnTo>
                  <a:lnTo>
                    <a:pt x="434" y="291"/>
                  </a:lnTo>
                  <a:lnTo>
                    <a:pt x="443" y="283"/>
                  </a:lnTo>
                  <a:lnTo>
                    <a:pt x="453" y="278"/>
                  </a:lnTo>
                  <a:lnTo>
                    <a:pt x="462" y="272"/>
                  </a:lnTo>
                  <a:lnTo>
                    <a:pt x="472" y="264"/>
                  </a:lnTo>
                  <a:lnTo>
                    <a:pt x="479" y="259"/>
                  </a:lnTo>
                  <a:lnTo>
                    <a:pt x="487" y="253"/>
                  </a:lnTo>
                  <a:lnTo>
                    <a:pt x="494" y="247"/>
                  </a:lnTo>
                  <a:lnTo>
                    <a:pt x="502" y="242"/>
                  </a:lnTo>
                  <a:lnTo>
                    <a:pt x="508" y="238"/>
                  </a:lnTo>
                  <a:lnTo>
                    <a:pt x="515" y="232"/>
                  </a:lnTo>
                  <a:lnTo>
                    <a:pt x="521" y="228"/>
                  </a:lnTo>
                  <a:lnTo>
                    <a:pt x="527" y="224"/>
                  </a:lnTo>
                  <a:lnTo>
                    <a:pt x="532" y="221"/>
                  </a:lnTo>
                  <a:lnTo>
                    <a:pt x="540" y="215"/>
                  </a:lnTo>
                  <a:lnTo>
                    <a:pt x="546" y="211"/>
                  </a:lnTo>
                  <a:lnTo>
                    <a:pt x="550" y="209"/>
                  </a:lnTo>
                  <a:lnTo>
                    <a:pt x="553" y="209"/>
                  </a:lnTo>
                  <a:lnTo>
                    <a:pt x="951" y="179"/>
                  </a:lnTo>
                  <a:lnTo>
                    <a:pt x="951" y="179"/>
                  </a:lnTo>
                  <a:close/>
                </a:path>
              </a:pathLst>
            </a:custGeom>
            <a:solidFill>
              <a:srgbClr val="997D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26" name="Freeform 18"/>
            <p:cNvSpPr>
              <a:spLocks/>
            </p:cNvSpPr>
            <p:nvPr/>
          </p:nvSpPr>
          <p:spPr bwMode="auto">
            <a:xfrm>
              <a:off x="1721" y="2164"/>
              <a:ext cx="570" cy="535"/>
            </a:xfrm>
            <a:custGeom>
              <a:avLst/>
              <a:gdLst/>
              <a:ahLst/>
              <a:cxnLst>
                <a:cxn ang="0">
                  <a:pos x="0" y="719"/>
                </a:cxn>
                <a:cxn ang="0">
                  <a:pos x="920" y="0"/>
                </a:cxn>
                <a:cxn ang="0">
                  <a:pos x="1141" y="44"/>
                </a:cxn>
                <a:cxn ang="0">
                  <a:pos x="1141" y="538"/>
                </a:cxn>
                <a:cxn ang="0">
                  <a:pos x="447" y="1070"/>
                </a:cxn>
                <a:cxn ang="0">
                  <a:pos x="0" y="719"/>
                </a:cxn>
                <a:cxn ang="0">
                  <a:pos x="0" y="719"/>
                </a:cxn>
              </a:cxnLst>
              <a:rect l="0" t="0" r="r" b="b"/>
              <a:pathLst>
                <a:path w="1141" h="1070">
                  <a:moveTo>
                    <a:pt x="0" y="719"/>
                  </a:moveTo>
                  <a:lnTo>
                    <a:pt x="920" y="0"/>
                  </a:lnTo>
                  <a:lnTo>
                    <a:pt x="1141" y="44"/>
                  </a:lnTo>
                  <a:lnTo>
                    <a:pt x="1141" y="538"/>
                  </a:lnTo>
                  <a:lnTo>
                    <a:pt x="447" y="1070"/>
                  </a:lnTo>
                  <a:lnTo>
                    <a:pt x="0" y="719"/>
                  </a:lnTo>
                  <a:lnTo>
                    <a:pt x="0" y="719"/>
                  </a:lnTo>
                  <a:close/>
                </a:path>
              </a:pathLst>
            </a:custGeom>
            <a:solidFill>
              <a:srgbClr val="D1D14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27" name="Freeform 19"/>
            <p:cNvSpPr>
              <a:spLocks/>
            </p:cNvSpPr>
            <p:nvPr/>
          </p:nvSpPr>
          <p:spPr bwMode="auto">
            <a:xfrm>
              <a:off x="1735" y="2315"/>
              <a:ext cx="556" cy="374"/>
            </a:xfrm>
            <a:custGeom>
              <a:avLst/>
              <a:gdLst/>
              <a:ahLst/>
              <a:cxnLst>
                <a:cxn ang="0">
                  <a:pos x="42" y="372"/>
                </a:cxn>
                <a:cxn ang="0">
                  <a:pos x="55" y="376"/>
                </a:cxn>
                <a:cxn ang="0">
                  <a:pos x="64" y="380"/>
                </a:cxn>
                <a:cxn ang="0">
                  <a:pos x="76" y="383"/>
                </a:cxn>
                <a:cxn ang="0">
                  <a:pos x="89" y="387"/>
                </a:cxn>
                <a:cxn ang="0">
                  <a:pos x="104" y="393"/>
                </a:cxn>
                <a:cxn ang="0">
                  <a:pos x="120" y="399"/>
                </a:cxn>
                <a:cxn ang="0">
                  <a:pos x="137" y="404"/>
                </a:cxn>
                <a:cxn ang="0">
                  <a:pos x="156" y="410"/>
                </a:cxn>
                <a:cxn ang="0">
                  <a:pos x="175" y="420"/>
                </a:cxn>
                <a:cxn ang="0">
                  <a:pos x="194" y="427"/>
                </a:cxn>
                <a:cxn ang="0">
                  <a:pos x="213" y="435"/>
                </a:cxn>
                <a:cxn ang="0">
                  <a:pos x="234" y="444"/>
                </a:cxn>
                <a:cxn ang="0">
                  <a:pos x="255" y="456"/>
                </a:cxn>
                <a:cxn ang="0">
                  <a:pos x="272" y="465"/>
                </a:cxn>
                <a:cxn ang="0">
                  <a:pos x="291" y="475"/>
                </a:cxn>
                <a:cxn ang="0">
                  <a:pos x="310" y="486"/>
                </a:cxn>
                <a:cxn ang="0">
                  <a:pos x="331" y="497"/>
                </a:cxn>
                <a:cxn ang="0">
                  <a:pos x="348" y="509"/>
                </a:cxn>
                <a:cxn ang="0">
                  <a:pos x="365" y="522"/>
                </a:cxn>
                <a:cxn ang="0">
                  <a:pos x="382" y="532"/>
                </a:cxn>
                <a:cxn ang="0">
                  <a:pos x="397" y="543"/>
                </a:cxn>
                <a:cxn ang="0">
                  <a:pos x="410" y="551"/>
                </a:cxn>
                <a:cxn ang="0">
                  <a:pos x="422" y="560"/>
                </a:cxn>
                <a:cxn ang="0">
                  <a:pos x="443" y="575"/>
                </a:cxn>
                <a:cxn ang="0">
                  <a:pos x="456" y="585"/>
                </a:cxn>
                <a:cxn ang="0">
                  <a:pos x="460" y="589"/>
                </a:cxn>
                <a:cxn ang="0">
                  <a:pos x="823" y="207"/>
                </a:cxn>
                <a:cxn ang="0">
                  <a:pos x="912" y="104"/>
                </a:cxn>
                <a:cxn ang="0">
                  <a:pos x="1112" y="0"/>
                </a:cxn>
                <a:cxn ang="0">
                  <a:pos x="431" y="746"/>
                </a:cxn>
                <a:cxn ang="0">
                  <a:pos x="36" y="370"/>
                </a:cxn>
              </a:cxnLst>
              <a:rect l="0" t="0" r="r" b="b"/>
              <a:pathLst>
                <a:path w="1112" h="746">
                  <a:moveTo>
                    <a:pt x="36" y="370"/>
                  </a:moveTo>
                  <a:lnTo>
                    <a:pt x="42" y="372"/>
                  </a:lnTo>
                  <a:lnTo>
                    <a:pt x="45" y="374"/>
                  </a:lnTo>
                  <a:lnTo>
                    <a:pt x="55" y="376"/>
                  </a:lnTo>
                  <a:lnTo>
                    <a:pt x="59" y="378"/>
                  </a:lnTo>
                  <a:lnTo>
                    <a:pt x="64" y="380"/>
                  </a:lnTo>
                  <a:lnTo>
                    <a:pt x="70" y="380"/>
                  </a:lnTo>
                  <a:lnTo>
                    <a:pt x="76" y="383"/>
                  </a:lnTo>
                  <a:lnTo>
                    <a:pt x="82" y="383"/>
                  </a:lnTo>
                  <a:lnTo>
                    <a:pt x="89" y="387"/>
                  </a:lnTo>
                  <a:lnTo>
                    <a:pt x="95" y="389"/>
                  </a:lnTo>
                  <a:lnTo>
                    <a:pt x="104" y="393"/>
                  </a:lnTo>
                  <a:lnTo>
                    <a:pt x="112" y="395"/>
                  </a:lnTo>
                  <a:lnTo>
                    <a:pt x="120" y="399"/>
                  </a:lnTo>
                  <a:lnTo>
                    <a:pt x="129" y="401"/>
                  </a:lnTo>
                  <a:lnTo>
                    <a:pt x="137" y="404"/>
                  </a:lnTo>
                  <a:lnTo>
                    <a:pt x="146" y="406"/>
                  </a:lnTo>
                  <a:lnTo>
                    <a:pt x="156" y="410"/>
                  </a:lnTo>
                  <a:lnTo>
                    <a:pt x="163" y="416"/>
                  </a:lnTo>
                  <a:lnTo>
                    <a:pt x="175" y="420"/>
                  </a:lnTo>
                  <a:lnTo>
                    <a:pt x="182" y="421"/>
                  </a:lnTo>
                  <a:lnTo>
                    <a:pt x="194" y="427"/>
                  </a:lnTo>
                  <a:lnTo>
                    <a:pt x="203" y="431"/>
                  </a:lnTo>
                  <a:lnTo>
                    <a:pt x="213" y="435"/>
                  </a:lnTo>
                  <a:lnTo>
                    <a:pt x="222" y="440"/>
                  </a:lnTo>
                  <a:lnTo>
                    <a:pt x="234" y="444"/>
                  </a:lnTo>
                  <a:lnTo>
                    <a:pt x="243" y="450"/>
                  </a:lnTo>
                  <a:lnTo>
                    <a:pt x="255" y="456"/>
                  </a:lnTo>
                  <a:lnTo>
                    <a:pt x="262" y="459"/>
                  </a:lnTo>
                  <a:lnTo>
                    <a:pt x="272" y="465"/>
                  </a:lnTo>
                  <a:lnTo>
                    <a:pt x="281" y="469"/>
                  </a:lnTo>
                  <a:lnTo>
                    <a:pt x="291" y="475"/>
                  </a:lnTo>
                  <a:lnTo>
                    <a:pt x="300" y="480"/>
                  </a:lnTo>
                  <a:lnTo>
                    <a:pt x="310" y="486"/>
                  </a:lnTo>
                  <a:lnTo>
                    <a:pt x="321" y="492"/>
                  </a:lnTo>
                  <a:lnTo>
                    <a:pt x="331" y="497"/>
                  </a:lnTo>
                  <a:lnTo>
                    <a:pt x="338" y="503"/>
                  </a:lnTo>
                  <a:lnTo>
                    <a:pt x="348" y="509"/>
                  </a:lnTo>
                  <a:lnTo>
                    <a:pt x="355" y="515"/>
                  </a:lnTo>
                  <a:lnTo>
                    <a:pt x="365" y="522"/>
                  </a:lnTo>
                  <a:lnTo>
                    <a:pt x="372" y="526"/>
                  </a:lnTo>
                  <a:lnTo>
                    <a:pt x="382" y="532"/>
                  </a:lnTo>
                  <a:lnTo>
                    <a:pt x="390" y="535"/>
                  </a:lnTo>
                  <a:lnTo>
                    <a:pt x="397" y="543"/>
                  </a:lnTo>
                  <a:lnTo>
                    <a:pt x="403" y="547"/>
                  </a:lnTo>
                  <a:lnTo>
                    <a:pt x="410" y="551"/>
                  </a:lnTo>
                  <a:lnTo>
                    <a:pt x="416" y="554"/>
                  </a:lnTo>
                  <a:lnTo>
                    <a:pt x="422" y="560"/>
                  </a:lnTo>
                  <a:lnTo>
                    <a:pt x="433" y="568"/>
                  </a:lnTo>
                  <a:lnTo>
                    <a:pt x="443" y="575"/>
                  </a:lnTo>
                  <a:lnTo>
                    <a:pt x="450" y="579"/>
                  </a:lnTo>
                  <a:lnTo>
                    <a:pt x="456" y="585"/>
                  </a:lnTo>
                  <a:lnTo>
                    <a:pt x="458" y="587"/>
                  </a:lnTo>
                  <a:lnTo>
                    <a:pt x="460" y="589"/>
                  </a:lnTo>
                  <a:lnTo>
                    <a:pt x="855" y="273"/>
                  </a:lnTo>
                  <a:lnTo>
                    <a:pt x="823" y="207"/>
                  </a:lnTo>
                  <a:lnTo>
                    <a:pt x="633" y="85"/>
                  </a:lnTo>
                  <a:lnTo>
                    <a:pt x="912" y="104"/>
                  </a:lnTo>
                  <a:lnTo>
                    <a:pt x="1030" y="127"/>
                  </a:lnTo>
                  <a:lnTo>
                    <a:pt x="1112" y="0"/>
                  </a:lnTo>
                  <a:lnTo>
                    <a:pt x="1112" y="210"/>
                  </a:lnTo>
                  <a:lnTo>
                    <a:pt x="431" y="746"/>
                  </a:lnTo>
                  <a:lnTo>
                    <a:pt x="0" y="423"/>
                  </a:lnTo>
                  <a:lnTo>
                    <a:pt x="36" y="370"/>
                  </a:lnTo>
                  <a:lnTo>
                    <a:pt x="36" y="370"/>
                  </a:lnTo>
                  <a:close/>
                </a:path>
              </a:pathLst>
            </a:custGeom>
            <a:solidFill>
              <a:srgbClr val="94911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28" name="Freeform 20"/>
            <p:cNvSpPr>
              <a:spLocks/>
            </p:cNvSpPr>
            <p:nvPr/>
          </p:nvSpPr>
          <p:spPr bwMode="auto">
            <a:xfrm>
              <a:off x="1660" y="2639"/>
              <a:ext cx="303" cy="284"/>
            </a:xfrm>
            <a:custGeom>
              <a:avLst/>
              <a:gdLst/>
              <a:ahLst/>
              <a:cxnLst>
                <a:cxn ang="0">
                  <a:pos x="24" y="427"/>
                </a:cxn>
                <a:cxn ang="0">
                  <a:pos x="175" y="292"/>
                </a:cxn>
                <a:cxn ang="0">
                  <a:pos x="173" y="138"/>
                </a:cxn>
                <a:cxn ang="0">
                  <a:pos x="87" y="62"/>
                </a:cxn>
                <a:cxn ang="0">
                  <a:pos x="110" y="0"/>
                </a:cxn>
                <a:cxn ang="0">
                  <a:pos x="241" y="127"/>
                </a:cxn>
                <a:cxn ang="0">
                  <a:pos x="237" y="258"/>
                </a:cxn>
                <a:cxn ang="0">
                  <a:pos x="374" y="212"/>
                </a:cxn>
                <a:cxn ang="0">
                  <a:pos x="503" y="241"/>
                </a:cxn>
                <a:cxn ang="0">
                  <a:pos x="562" y="230"/>
                </a:cxn>
                <a:cxn ang="0">
                  <a:pos x="606" y="264"/>
                </a:cxn>
                <a:cxn ang="0">
                  <a:pos x="595" y="321"/>
                </a:cxn>
                <a:cxn ang="0">
                  <a:pos x="500" y="287"/>
                </a:cxn>
                <a:cxn ang="0">
                  <a:pos x="435" y="269"/>
                </a:cxn>
                <a:cxn ang="0">
                  <a:pos x="224" y="304"/>
                </a:cxn>
                <a:cxn ang="0">
                  <a:pos x="70" y="429"/>
                </a:cxn>
                <a:cxn ang="0">
                  <a:pos x="154" y="465"/>
                </a:cxn>
                <a:cxn ang="0">
                  <a:pos x="0" y="568"/>
                </a:cxn>
                <a:cxn ang="0">
                  <a:pos x="24" y="427"/>
                </a:cxn>
                <a:cxn ang="0">
                  <a:pos x="24" y="427"/>
                </a:cxn>
              </a:cxnLst>
              <a:rect l="0" t="0" r="r" b="b"/>
              <a:pathLst>
                <a:path w="606" h="568">
                  <a:moveTo>
                    <a:pt x="24" y="427"/>
                  </a:moveTo>
                  <a:lnTo>
                    <a:pt x="175" y="292"/>
                  </a:lnTo>
                  <a:lnTo>
                    <a:pt x="173" y="138"/>
                  </a:lnTo>
                  <a:lnTo>
                    <a:pt x="87" y="62"/>
                  </a:lnTo>
                  <a:lnTo>
                    <a:pt x="110" y="0"/>
                  </a:lnTo>
                  <a:lnTo>
                    <a:pt x="241" y="127"/>
                  </a:lnTo>
                  <a:lnTo>
                    <a:pt x="237" y="258"/>
                  </a:lnTo>
                  <a:lnTo>
                    <a:pt x="374" y="212"/>
                  </a:lnTo>
                  <a:lnTo>
                    <a:pt x="503" y="241"/>
                  </a:lnTo>
                  <a:lnTo>
                    <a:pt x="562" y="230"/>
                  </a:lnTo>
                  <a:lnTo>
                    <a:pt x="606" y="264"/>
                  </a:lnTo>
                  <a:lnTo>
                    <a:pt x="595" y="321"/>
                  </a:lnTo>
                  <a:lnTo>
                    <a:pt x="500" y="287"/>
                  </a:lnTo>
                  <a:lnTo>
                    <a:pt x="435" y="269"/>
                  </a:lnTo>
                  <a:lnTo>
                    <a:pt x="224" y="304"/>
                  </a:lnTo>
                  <a:lnTo>
                    <a:pt x="70" y="429"/>
                  </a:lnTo>
                  <a:lnTo>
                    <a:pt x="154" y="465"/>
                  </a:lnTo>
                  <a:lnTo>
                    <a:pt x="0" y="568"/>
                  </a:lnTo>
                  <a:lnTo>
                    <a:pt x="24" y="427"/>
                  </a:lnTo>
                  <a:lnTo>
                    <a:pt x="24" y="427"/>
                  </a:lnTo>
                  <a:close/>
                </a:path>
              </a:pathLst>
            </a:custGeom>
            <a:solidFill>
              <a:srgbClr val="5C5C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29" name="Freeform 21"/>
            <p:cNvSpPr>
              <a:spLocks/>
            </p:cNvSpPr>
            <p:nvPr/>
          </p:nvSpPr>
          <p:spPr bwMode="auto">
            <a:xfrm>
              <a:off x="1712" y="2669"/>
              <a:ext cx="66" cy="100"/>
            </a:xfrm>
            <a:custGeom>
              <a:avLst/>
              <a:gdLst/>
              <a:ahLst/>
              <a:cxnLst>
                <a:cxn ang="0">
                  <a:pos x="112" y="199"/>
                </a:cxn>
                <a:cxn ang="0">
                  <a:pos x="109" y="148"/>
                </a:cxn>
                <a:cxn ang="0">
                  <a:pos x="69" y="133"/>
                </a:cxn>
                <a:cxn ang="0">
                  <a:pos x="69" y="91"/>
                </a:cxn>
                <a:cxn ang="0">
                  <a:pos x="0" y="32"/>
                </a:cxn>
                <a:cxn ang="0">
                  <a:pos x="33" y="0"/>
                </a:cxn>
                <a:cxn ang="0">
                  <a:pos x="126" y="66"/>
                </a:cxn>
                <a:cxn ang="0">
                  <a:pos x="131" y="195"/>
                </a:cxn>
                <a:cxn ang="0">
                  <a:pos x="112" y="199"/>
                </a:cxn>
                <a:cxn ang="0">
                  <a:pos x="112" y="199"/>
                </a:cxn>
              </a:cxnLst>
              <a:rect l="0" t="0" r="r" b="b"/>
              <a:pathLst>
                <a:path w="131" h="199">
                  <a:moveTo>
                    <a:pt x="112" y="199"/>
                  </a:moveTo>
                  <a:lnTo>
                    <a:pt x="109" y="148"/>
                  </a:lnTo>
                  <a:lnTo>
                    <a:pt x="69" y="133"/>
                  </a:lnTo>
                  <a:lnTo>
                    <a:pt x="69" y="91"/>
                  </a:lnTo>
                  <a:lnTo>
                    <a:pt x="0" y="32"/>
                  </a:lnTo>
                  <a:lnTo>
                    <a:pt x="33" y="0"/>
                  </a:lnTo>
                  <a:lnTo>
                    <a:pt x="126" y="66"/>
                  </a:lnTo>
                  <a:lnTo>
                    <a:pt x="131" y="195"/>
                  </a:lnTo>
                  <a:lnTo>
                    <a:pt x="112" y="199"/>
                  </a:lnTo>
                  <a:lnTo>
                    <a:pt x="112" y="199"/>
                  </a:lnTo>
                  <a:close/>
                </a:path>
              </a:pathLst>
            </a:custGeom>
            <a:solidFill>
              <a:srgbClr val="2E2E3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30" name="Freeform 22"/>
            <p:cNvSpPr>
              <a:spLocks/>
            </p:cNvSpPr>
            <p:nvPr/>
          </p:nvSpPr>
          <p:spPr bwMode="auto">
            <a:xfrm>
              <a:off x="1691" y="2748"/>
              <a:ext cx="279" cy="114"/>
            </a:xfrm>
            <a:custGeom>
              <a:avLst/>
              <a:gdLst/>
              <a:ahLst/>
              <a:cxnLst>
                <a:cxn ang="0">
                  <a:pos x="0" y="211"/>
                </a:cxn>
                <a:cxn ang="0">
                  <a:pos x="158" y="74"/>
                </a:cxn>
                <a:cxn ang="0">
                  <a:pos x="259" y="46"/>
                </a:cxn>
                <a:cxn ang="0">
                  <a:pos x="219" y="25"/>
                </a:cxn>
                <a:cxn ang="0">
                  <a:pos x="287" y="2"/>
                </a:cxn>
                <a:cxn ang="0">
                  <a:pos x="557" y="0"/>
                </a:cxn>
                <a:cxn ang="0">
                  <a:pos x="533" y="116"/>
                </a:cxn>
                <a:cxn ang="0">
                  <a:pos x="354" y="57"/>
                </a:cxn>
                <a:cxn ang="0">
                  <a:pos x="185" y="93"/>
                </a:cxn>
                <a:cxn ang="0">
                  <a:pos x="19" y="228"/>
                </a:cxn>
                <a:cxn ang="0">
                  <a:pos x="0" y="211"/>
                </a:cxn>
                <a:cxn ang="0">
                  <a:pos x="0" y="211"/>
                </a:cxn>
              </a:cxnLst>
              <a:rect l="0" t="0" r="r" b="b"/>
              <a:pathLst>
                <a:path w="557" h="228">
                  <a:moveTo>
                    <a:pt x="0" y="211"/>
                  </a:moveTo>
                  <a:lnTo>
                    <a:pt x="158" y="74"/>
                  </a:lnTo>
                  <a:lnTo>
                    <a:pt x="259" y="46"/>
                  </a:lnTo>
                  <a:lnTo>
                    <a:pt x="219" y="25"/>
                  </a:lnTo>
                  <a:lnTo>
                    <a:pt x="287" y="2"/>
                  </a:lnTo>
                  <a:lnTo>
                    <a:pt x="557" y="0"/>
                  </a:lnTo>
                  <a:lnTo>
                    <a:pt x="533" y="116"/>
                  </a:lnTo>
                  <a:lnTo>
                    <a:pt x="354" y="57"/>
                  </a:lnTo>
                  <a:lnTo>
                    <a:pt x="185" y="93"/>
                  </a:lnTo>
                  <a:lnTo>
                    <a:pt x="19" y="228"/>
                  </a:lnTo>
                  <a:lnTo>
                    <a:pt x="0" y="211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rgbClr val="2E2E3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31" name="Freeform 23"/>
            <p:cNvSpPr>
              <a:spLocks/>
            </p:cNvSpPr>
            <p:nvPr/>
          </p:nvSpPr>
          <p:spPr bwMode="auto">
            <a:xfrm>
              <a:off x="1384" y="2790"/>
              <a:ext cx="146" cy="251"/>
            </a:xfrm>
            <a:custGeom>
              <a:avLst/>
              <a:gdLst/>
              <a:ahLst/>
              <a:cxnLst>
                <a:cxn ang="0">
                  <a:pos x="183" y="0"/>
                </a:cxn>
                <a:cxn ang="0">
                  <a:pos x="166" y="13"/>
                </a:cxn>
                <a:cxn ang="0">
                  <a:pos x="149" y="23"/>
                </a:cxn>
                <a:cxn ang="0">
                  <a:pos x="130" y="38"/>
                </a:cxn>
                <a:cxn ang="0">
                  <a:pos x="111" y="55"/>
                </a:cxn>
                <a:cxn ang="0">
                  <a:pos x="90" y="76"/>
                </a:cxn>
                <a:cxn ang="0">
                  <a:pos x="69" y="99"/>
                </a:cxn>
                <a:cxn ang="0">
                  <a:pos x="50" y="123"/>
                </a:cxn>
                <a:cxn ang="0">
                  <a:pos x="33" y="152"/>
                </a:cxn>
                <a:cxn ang="0">
                  <a:pos x="21" y="182"/>
                </a:cxn>
                <a:cxn ang="0">
                  <a:pos x="12" y="213"/>
                </a:cxn>
                <a:cxn ang="0">
                  <a:pos x="6" y="234"/>
                </a:cxn>
                <a:cxn ang="0">
                  <a:pos x="4" y="251"/>
                </a:cxn>
                <a:cxn ang="0">
                  <a:pos x="2" y="270"/>
                </a:cxn>
                <a:cxn ang="0">
                  <a:pos x="0" y="285"/>
                </a:cxn>
                <a:cxn ang="0">
                  <a:pos x="0" y="302"/>
                </a:cxn>
                <a:cxn ang="0">
                  <a:pos x="0" y="319"/>
                </a:cxn>
                <a:cxn ang="0">
                  <a:pos x="0" y="336"/>
                </a:cxn>
                <a:cxn ang="0">
                  <a:pos x="2" y="351"/>
                </a:cxn>
                <a:cxn ang="0">
                  <a:pos x="2" y="376"/>
                </a:cxn>
                <a:cxn ang="0">
                  <a:pos x="4" y="403"/>
                </a:cxn>
                <a:cxn ang="0">
                  <a:pos x="8" y="425"/>
                </a:cxn>
                <a:cxn ang="0">
                  <a:pos x="12" y="441"/>
                </a:cxn>
                <a:cxn ang="0">
                  <a:pos x="14" y="454"/>
                </a:cxn>
                <a:cxn ang="0">
                  <a:pos x="111" y="498"/>
                </a:cxn>
                <a:cxn ang="0">
                  <a:pos x="130" y="479"/>
                </a:cxn>
                <a:cxn ang="0">
                  <a:pos x="150" y="458"/>
                </a:cxn>
                <a:cxn ang="0">
                  <a:pos x="169" y="441"/>
                </a:cxn>
                <a:cxn ang="0">
                  <a:pos x="187" y="418"/>
                </a:cxn>
                <a:cxn ang="0">
                  <a:pos x="206" y="395"/>
                </a:cxn>
                <a:cxn ang="0">
                  <a:pos x="223" y="370"/>
                </a:cxn>
                <a:cxn ang="0">
                  <a:pos x="240" y="342"/>
                </a:cxn>
                <a:cxn ang="0">
                  <a:pos x="257" y="315"/>
                </a:cxn>
                <a:cxn ang="0">
                  <a:pos x="265" y="289"/>
                </a:cxn>
                <a:cxn ang="0">
                  <a:pos x="272" y="272"/>
                </a:cxn>
                <a:cxn ang="0">
                  <a:pos x="274" y="254"/>
                </a:cxn>
                <a:cxn ang="0">
                  <a:pos x="278" y="239"/>
                </a:cxn>
                <a:cxn ang="0">
                  <a:pos x="282" y="222"/>
                </a:cxn>
                <a:cxn ang="0">
                  <a:pos x="284" y="205"/>
                </a:cxn>
                <a:cxn ang="0">
                  <a:pos x="285" y="186"/>
                </a:cxn>
                <a:cxn ang="0">
                  <a:pos x="287" y="169"/>
                </a:cxn>
                <a:cxn ang="0">
                  <a:pos x="289" y="148"/>
                </a:cxn>
                <a:cxn ang="0">
                  <a:pos x="291" y="125"/>
                </a:cxn>
                <a:cxn ang="0">
                  <a:pos x="291" y="106"/>
                </a:cxn>
                <a:cxn ang="0">
                  <a:pos x="291" y="80"/>
                </a:cxn>
                <a:cxn ang="0">
                  <a:pos x="289" y="59"/>
                </a:cxn>
                <a:cxn ang="0">
                  <a:pos x="289" y="45"/>
                </a:cxn>
                <a:cxn ang="0">
                  <a:pos x="289" y="38"/>
                </a:cxn>
              </a:cxnLst>
              <a:rect l="0" t="0" r="r" b="b"/>
              <a:pathLst>
                <a:path w="291" h="502">
                  <a:moveTo>
                    <a:pt x="289" y="38"/>
                  </a:moveTo>
                  <a:lnTo>
                    <a:pt x="185" y="0"/>
                  </a:lnTo>
                  <a:lnTo>
                    <a:pt x="183" y="0"/>
                  </a:lnTo>
                  <a:lnTo>
                    <a:pt x="179" y="2"/>
                  </a:lnTo>
                  <a:lnTo>
                    <a:pt x="173" y="5"/>
                  </a:lnTo>
                  <a:lnTo>
                    <a:pt x="166" y="13"/>
                  </a:lnTo>
                  <a:lnTo>
                    <a:pt x="158" y="15"/>
                  </a:lnTo>
                  <a:lnTo>
                    <a:pt x="154" y="19"/>
                  </a:lnTo>
                  <a:lnTo>
                    <a:pt x="149" y="23"/>
                  </a:lnTo>
                  <a:lnTo>
                    <a:pt x="143" y="26"/>
                  </a:lnTo>
                  <a:lnTo>
                    <a:pt x="135" y="32"/>
                  </a:lnTo>
                  <a:lnTo>
                    <a:pt x="130" y="38"/>
                  </a:lnTo>
                  <a:lnTo>
                    <a:pt x="124" y="43"/>
                  </a:lnTo>
                  <a:lnTo>
                    <a:pt x="118" y="49"/>
                  </a:lnTo>
                  <a:lnTo>
                    <a:pt x="111" y="55"/>
                  </a:lnTo>
                  <a:lnTo>
                    <a:pt x="105" y="61"/>
                  </a:lnTo>
                  <a:lnTo>
                    <a:pt x="95" y="68"/>
                  </a:lnTo>
                  <a:lnTo>
                    <a:pt x="90" y="76"/>
                  </a:lnTo>
                  <a:lnTo>
                    <a:pt x="82" y="82"/>
                  </a:lnTo>
                  <a:lnTo>
                    <a:pt x="76" y="89"/>
                  </a:lnTo>
                  <a:lnTo>
                    <a:pt x="69" y="99"/>
                  </a:lnTo>
                  <a:lnTo>
                    <a:pt x="63" y="106"/>
                  </a:lnTo>
                  <a:lnTo>
                    <a:pt x="57" y="116"/>
                  </a:lnTo>
                  <a:lnTo>
                    <a:pt x="50" y="123"/>
                  </a:lnTo>
                  <a:lnTo>
                    <a:pt x="44" y="133"/>
                  </a:lnTo>
                  <a:lnTo>
                    <a:pt x="40" y="142"/>
                  </a:lnTo>
                  <a:lnTo>
                    <a:pt x="33" y="152"/>
                  </a:lnTo>
                  <a:lnTo>
                    <a:pt x="29" y="161"/>
                  </a:lnTo>
                  <a:lnTo>
                    <a:pt x="25" y="171"/>
                  </a:lnTo>
                  <a:lnTo>
                    <a:pt x="21" y="182"/>
                  </a:lnTo>
                  <a:lnTo>
                    <a:pt x="17" y="192"/>
                  </a:lnTo>
                  <a:lnTo>
                    <a:pt x="15" y="203"/>
                  </a:lnTo>
                  <a:lnTo>
                    <a:pt x="12" y="213"/>
                  </a:lnTo>
                  <a:lnTo>
                    <a:pt x="8" y="224"/>
                  </a:lnTo>
                  <a:lnTo>
                    <a:pt x="6" y="228"/>
                  </a:lnTo>
                  <a:lnTo>
                    <a:pt x="6" y="234"/>
                  </a:lnTo>
                  <a:lnTo>
                    <a:pt x="4" y="239"/>
                  </a:lnTo>
                  <a:lnTo>
                    <a:pt x="4" y="245"/>
                  </a:lnTo>
                  <a:lnTo>
                    <a:pt x="4" y="251"/>
                  </a:lnTo>
                  <a:lnTo>
                    <a:pt x="2" y="256"/>
                  </a:lnTo>
                  <a:lnTo>
                    <a:pt x="2" y="264"/>
                  </a:lnTo>
                  <a:lnTo>
                    <a:pt x="2" y="270"/>
                  </a:lnTo>
                  <a:lnTo>
                    <a:pt x="2" y="273"/>
                  </a:lnTo>
                  <a:lnTo>
                    <a:pt x="2" y="281"/>
                  </a:lnTo>
                  <a:lnTo>
                    <a:pt x="0" y="285"/>
                  </a:lnTo>
                  <a:lnTo>
                    <a:pt x="0" y="291"/>
                  </a:lnTo>
                  <a:lnTo>
                    <a:pt x="0" y="296"/>
                  </a:lnTo>
                  <a:lnTo>
                    <a:pt x="0" y="302"/>
                  </a:lnTo>
                  <a:lnTo>
                    <a:pt x="0" y="308"/>
                  </a:lnTo>
                  <a:lnTo>
                    <a:pt x="0" y="313"/>
                  </a:lnTo>
                  <a:lnTo>
                    <a:pt x="0" y="319"/>
                  </a:lnTo>
                  <a:lnTo>
                    <a:pt x="0" y="325"/>
                  </a:lnTo>
                  <a:lnTo>
                    <a:pt x="0" y="330"/>
                  </a:lnTo>
                  <a:lnTo>
                    <a:pt x="0" y="336"/>
                  </a:lnTo>
                  <a:lnTo>
                    <a:pt x="0" y="340"/>
                  </a:lnTo>
                  <a:lnTo>
                    <a:pt x="2" y="348"/>
                  </a:lnTo>
                  <a:lnTo>
                    <a:pt x="2" y="351"/>
                  </a:lnTo>
                  <a:lnTo>
                    <a:pt x="2" y="357"/>
                  </a:lnTo>
                  <a:lnTo>
                    <a:pt x="2" y="367"/>
                  </a:lnTo>
                  <a:lnTo>
                    <a:pt x="2" y="376"/>
                  </a:lnTo>
                  <a:lnTo>
                    <a:pt x="4" y="386"/>
                  </a:lnTo>
                  <a:lnTo>
                    <a:pt x="4" y="395"/>
                  </a:lnTo>
                  <a:lnTo>
                    <a:pt x="4" y="403"/>
                  </a:lnTo>
                  <a:lnTo>
                    <a:pt x="6" y="412"/>
                  </a:lnTo>
                  <a:lnTo>
                    <a:pt x="6" y="418"/>
                  </a:lnTo>
                  <a:lnTo>
                    <a:pt x="8" y="425"/>
                  </a:lnTo>
                  <a:lnTo>
                    <a:pt x="8" y="431"/>
                  </a:lnTo>
                  <a:lnTo>
                    <a:pt x="10" y="437"/>
                  </a:lnTo>
                  <a:lnTo>
                    <a:pt x="12" y="441"/>
                  </a:lnTo>
                  <a:lnTo>
                    <a:pt x="12" y="446"/>
                  </a:lnTo>
                  <a:lnTo>
                    <a:pt x="14" y="452"/>
                  </a:lnTo>
                  <a:lnTo>
                    <a:pt x="14" y="454"/>
                  </a:lnTo>
                  <a:lnTo>
                    <a:pt x="107" y="502"/>
                  </a:lnTo>
                  <a:lnTo>
                    <a:pt x="107" y="500"/>
                  </a:lnTo>
                  <a:lnTo>
                    <a:pt x="111" y="498"/>
                  </a:lnTo>
                  <a:lnTo>
                    <a:pt x="114" y="492"/>
                  </a:lnTo>
                  <a:lnTo>
                    <a:pt x="122" y="486"/>
                  </a:lnTo>
                  <a:lnTo>
                    <a:pt x="130" y="479"/>
                  </a:lnTo>
                  <a:lnTo>
                    <a:pt x="141" y="469"/>
                  </a:lnTo>
                  <a:lnTo>
                    <a:pt x="145" y="464"/>
                  </a:lnTo>
                  <a:lnTo>
                    <a:pt x="150" y="458"/>
                  </a:lnTo>
                  <a:lnTo>
                    <a:pt x="156" y="452"/>
                  </a:lnTo>
                  <a:lnTo>
                    <a:pt x="164" y="448"/>
                  </a:lnTo>
                  <a:lnTo>
                    <a:pt x="169" y="441"/>
                  </a:lnTo>
                  <a:lnTo>
                    <a:pt x="175" y="433"/>
                  </a:lnTo>
                  <a:lnTo>
                    <a:pt x="181" y="425"/>
                  </a:lnTo>
                  <a:lnTo>
                    <a:pt x="187" y="418"/>
                  </a:lnTo>
                  <a:lnTo>
                    <a:pt x="192" y="410"/>
                  </a:lnTo>
                  <a:lnTo>
                    <a:pt x="200" y="403"/>
                  </a:lnTo>
                  <a:lnTo>
                    <a:pt x="206" y="395"/>
                  </a:lnTo>
                  <a:lnTo>
                    <a:pt x="213" y="387"/>
                  </a:lnTo>
                  <a:lnTo>
                    <a:pt x="217" y="378"/>
                  </a:lnTo>
                  <a:lnTo>
                    <a:pt x="223" y="370"/>
                  </a:lnTo>
                  <a:lnTo>
                    <a:pt x="230" y="361"/>
                  </a:lnTo>
                  <a:lnTo>
                    <a:pt x="236" y="351"/>
                  </a:lnTo>
                  <a:lnTo>
                    <a:pt x="240" y="342"/>
                  </a:lnTo>
                  <a:lnTo>
                    <a:pt x="246" y="332"/>
                  </a:lnTo>
                  <a:lnTo>
                    <a:pt x="251" y="325"/>
                  </a:lnTo>
                  <a:lnTo>
                    <a:pt x="257" y="315"/>
                  </a:lnTo>
                  <a:lnTo>
                    <a:pt x="261" y="304"/>
                  </a:lnTo>
                  <a:lnTo>
                    <a:pt x="265" y="294"/>
                  </a:lnTo>
                  <a:lnTo>
                    <a:pt x="265" y="289"/>
                  </a:lnTo>
                  <a:lnTo>
                    <a:pt x="266" y="283"/>
                  </a:lnTo>
                  <a:lnTo>
                    <a:pt x="268" y="277"/>
                  </a:lnTo>
                  <a:lnTo>
                    <a:pt x="272" y="272"/>
                  </a:lnTo>
                  <a:lnTo>
                    <a:pt x="272" y="266"/>
                  </a:lnTo>
                  <a:lnTo>
                    <a:pt x="274" y="260"/>
                  </a:lnTo>
                  <a:lnTo>
                    <a:pt x="274" y="254"/>
                  </a:lnTo>
                  <a:lnTo>
                    <a:pt x="276" y="249"/>
                  </a:lnTo>
                  <a:lnTo>
                    <a:pt x="278" y="243"/>
                  </a:lnTo>
                  <a:lnTo>
                    <a:pt x="278" y="239"/>
                  </a:lnTo>
                  <a:lnTo>
                    <a:pt x="280" y="232"/>
                  </a:lnTo>
                  <a:lnTo>
                    <a:pt x="282" y="228"/>
                  </a:lnTo>
                  <a:lnTo>
                    <a:pt x="282" y="222"/>
                  </a:lnTo>
                  <a:lnTo>
                    <a:pt x="282" y="215"/>
                  </a:lnTo>
                  <a:lnTo>
                    <a:pt x="284" y="209"/>
                  </a:lnTo>
                  <a:lnTo>
                    <a:pt x="284" y="205"/>
                  </a:lnTo>
                  <a:lnTo>
                    <a:pt x="284" y="199"/>
                  </a:lnTo>
                  <a:lnTo>
                    <a:pt x="285" y="192"/>
                  </a:lnTo>
                  <a:lnTo>
                    <a:pt x="285" y="186"/>
                  </a:lnTo>
                  <a:lnTo>
                    <a:pt x="287" y="182"/>
                  </a:lnTo>
                  <a:lnTo>
                    <a:pt x="287" y="177"/>
                  </a:lnTo>
                  <a:lnTo>
                    <a:pt x="287" y="169"/>
                  </a:lnTo>
                  <a:lnTo>
                    <a:pt x="287" y="163"/>
                  </a:lnTo>
                  <a:lnTo>
                    <a:pt x="287" y="159"/>
                  </a:lnTo>
                  <a:lnTo>
                    <a:pt x="289" y="148"/>
                  </a:lnTo>
                  <a:lnTo>
                    <a:pt x="291" y="139"/>
                  </a:lnTo>
                  <a:lnTo>
                    <a:pt x="291" y="131"/>
                  </a:lnTo>
                  <a:lnTo>
                    <a:pt x="291" y="125"/>
                  </a:lnTo>
                  <a:lnTo>
                    <a:pt x="291" y="121"/>
                  </a:lnTo>
                  <a:lnTo>
                    <a:pt x="291" y="116"/>
                  </a:lnTo>
                  <a:lnTo>
                    <a:pt x="291" y="106"/>
                  </a:lnTo>
                  <a:lnTo>
                    <a:pt x="291" y="97"/>
                  </a:lnTo>
                  <a:lnTo>
                    <a:pt x="291" y="87"/>
                  </a:lnTo>
                  <a:lnTo>
                    <a:pt x="291" y="80"/>
                  </a:lnTo>
                  <a:lnTo>
                    <a:pt x="291" y="72"/>
                  </a:lnTo>
                  <a:lnTo>
                    <a:pt x="291" y="66"/>
                  </a:lnTo>
                  <a:lnTo>
                    <a:pt x="289" y="59"/>
                  </a:lnTo>
                  <a:lnTo>
                    <a:pt x="289" y="55"/>
                  </a:lnTo>
                  <a:lnTo>
                    <a:pt x="289" y="47"/>
                  </a:lnTo>
                  <a:lnTo>
                    <a:pt x="289" y="45"/>
                  </a:lnTo>
                  <a:lnTo>
                    <a:pt x="289" y="40"/>
                  </a:lnTo>
                  <a:lnTo>
                    <a:pt x="289" y="38"/>
                  </a:lnTo>
                  <a:lnTo>
                    <a:pt x="289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32" name="Freeform 24"/>
            <p:cNvSpPr>
              <a:spLocks/>
            </p:cNvSpPr>
            <p:nvPr/>
          </p:nvSpPr>
          <p:spPr bwMode="auto">
            <a:xfrm>
              <a:off x="1403" y="2811"/>
              <a:ext cx="104" cy="100"/>
            </a:xfrm>
            <a:custGeom>
              <a:avLst/>
              <a:gdLst/>
              <a:ahLst/>
              <a:cxnLst>
                <a:cxn ang="0">
                  <a:pos x="208" y="17"/>
                </a:cxn>
                <a:cxn ang="0">
                  <a:pos x="135" y="41"/>
                </a:cxn>
                <a:cxn ang="0">
                  <a:pos x="118" y="0"/>
                </a:cxn>
                <a:cxn ang="0">
                  <a:pos x="99" y="21"/>
                </a:cxn>
                <a:cxn ang="0">
                  <a:pos x="95" y="74"/>
                </a:cxn>
                <a:cxn ang="0">
                  <a:pos x="61" y="38"/>
                </a:cxn>
                <a:cxn ang="0">
                  <a:pos x="40" y="66"/>
                </a:cxn>
                <a:cxn ang="0">
                  <a:pos x="48" y="114"/>
                </a:cxn>
                <a:cxn ang="0">
                  <a:pos x="10" y="102"/>
                </a:cxn>
                <a:cxn ang="0">
                  <a:pos x="0" y="131"/>
                </a:cxn>
                <a:cxn ang="0">
                  <a:pos x="29" y="199"/>
                </a:cxn>
                <a:cxn ang="0">
                  <a:pos x="114" y="169"/>
                </a:cxn>
                <a:cxn ang="0">
                  <a:pos x="120" y="146"/>
                </a:cxn>
                <a:cxn ang="0">
                  <a:pos x="84" y="135"/>
                </a:cxn>
                <a:cxn ang="0">
                  <a:pos x="160" y="114"/>
                </a:cxn>
                <a:cxn ang="0">
                  <a:pos x="175" y="93"/>
                </a:cxn>
                <a:cxn ang="0">
                  <a:pos x="133" y="85"/>
                </a:cxn>
                <a:cxn ang="0">
                  <a:pos x="185" y="60"/>
                </a:cxn>
                <a:cxn ang="0">
                  <a:pos x="208" y="17"/>
                </a:cxn>
                <a:cxn ang="0">
                  <a:pos x="208" y="17"/>
                </a:cxn>
              </a:cxnLst>
              <a:rect l="0" t="0" r="r" b="b"/>
              <a:pathLst>
                <a:path w="208" h="199">
                  <a:moveTo>
                    <a:pt x="208" y="17"/>
                  </a:moveTo>
                  <a:lnTo>
                    <a:pt x="135" y="41"/>
                  </a:lnTo>
                  <a:lnTo>
                    <a:pt x="118" y="0"/>
                  </a:lnTo>
                  <a:lnTo>
                    <a:pt x="99" y="21"/>
                  </a:lnTo>
                  <a:lnTo>
                    <a:pt x="95" y="74"/>
                  </a:lnTo>
                  <a:lnTo>
                    <a:pt x="61" y="38"/>
                  </a:lnTo>
                  <a:lnTo>
                    <a:pt x="40" y="66"/>
                  </a:lnTo>
                  <a:lnTo>
                    <a:pt x="48" y="114"/>
                  </a:lnTo>
                  <a:lnTo>
                    <a:pt x="10" y="102"/>
                  </a:lnTo>
                  <a:lnTo>
                    <a:pt x="0" y="131"/>
                  </a:lnTo>
                  <a:lnTo>
                    <a:pt x="29" y="199"/>
                  </a:lnTo>
                  <a:lnTo>
                    <a:pt x="114" y="169"/>
                  </a:lnTo>
                  <a:lnTo>
                    <a:pt x="120" y="146"/>
                  </a:lnTo>
                  <a:lnTo>
                    <a:pt x="84" y="135"/>
                  </a:lnTo>
                  <a:lnTo>
                    <a:pt x="160" y="114"/>
                  </a:lnTo>
                  <a:lnTo>
                    <a:pt x="175" y="93"/>
                  </a:lnTo>
                  <a:lnTo>
                    <a:pt x="133" y="85"/>
                  </a:lnTo>
                  <a:lnTo>
                    <a:pt x="185" y="60"/>
                  </a:lnTo>
                  <a:lnTo>
                    <a:pt x="208" y="17"/>
                  </a:lnTo>
                  <a:lnTo>
                    <a:pt x="208" y="17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33" name="Freeform 25"/>
            <p:cNvSpPr>
              <a:spLocks/>
            </p:cNvSpPr>
            <p:nvPr/>
          </p:nvSpPr>
          <p:spPr bwMode="auto">
            <a:xfrm>
              <a:off x="1629" y="2895"/>
              <a:ext cx="145" cy="251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161" y="11"/>
                </a:cxn>
                <a:cxn ang="0">
                  <a:pos x="146" y="21"/>
                </a:cxn>
                <a:cxn ang="0">
                  <a:pos x="127" y="36"/>
                </a:cxn>
                <a:cxn ang="0">
                  <a:pos x="108" y="55"/>
                </a:cxn>
                <a:cxn ang="0">
                  <a:pos x="87" y="74"/>
                </a:cxn>
                <a:cxn ang="0">
                  <a:pos x="66" y="97"/>
                </a:cxn>
                <a:cxn ang="0">
                  <a:pos x="47" y="121"/>
                </a:cxn>
                <a:cxn ang="0">
                  <a:pos x="30" y="148"/>
                </a:cxn>
                <a:cxn ang="0">
                  <a:pos x="21" y="180"/>
                </a:cxn>
                <a:cxn ang="0">
                  <a:pos x="11" y="205"/>
                </a:cxn>
                <a:cxn ang="0">
                  <a:pos x="7" y="222"/>
                </a:cxn>
                <a:cxn ang="0">
                  <a:pos x="4" y="237"/>
                </a:cxn>
                <a:cxn ang="0">
                  <a:pos x="2" y="255"/>
                </a:cxn>
                <a:cxn ang="0">
                  <a:pos x="2" y="272"/>
                </a:cxn>
                <a:cxn ang="0">
                  <a:pos x="0" y="291"/>
                </a:cxn>
                <a:cxn ang="0">
                  <a:pos x="0" y="308"/>
                </a:cxn>
                <a:cxn ang="0">
                  <a:pos x="0" y="325"/>
                </a:cxn>
                <a:cxn ang="0">
                  <a:pos x="0" y="340"/>
                </a:cxn>
                <a:cxn ang="0">
                  <a:pos x="2" y="357"/>
                </a:cxn>
                <a:cxn ang="0">
                  <a:pos x="2" y="386"/>
                </a:cxn>
                <a:cxn ang="0">
                  <a:pos x="4" y="410"/>
                </a:cxn>
                <a:cxn ang="0">
                  <a:pos x="5" y="431"/>
                </a:cxn>
                <a:cxn ang="0">
                  <a:pos x="9" y="445"/>
                </a:cxn>
                <a:cxn ang="0">
                  <a:pos x="104" y="502"/>
                </a:cxn>
                <a:cxn ang="0">
                  <a:pos x="114" y="492"/>
                </a:cxn>
                <a:cxn ang="0">
                  <a:pos x="139" y="469"/>
                </a:cxn>
                <a:cxn ang="0">
                  <a:pos x="156" y="450"/>
                </a:cxn>
                <a:cxn ang="0">
                  <a:pos x="173" y="431"/>
                </a:cxn>
                <a:cxn ang="0">
                  <a:pos x="192" y="408"/>
                </a:cxn>
                <a:cxn ang="0">
                  <a:pos x="211" y="386"/>
                </a:cxn>
                <a:cxn ang="0">
                  <a:pos x="230" y="359"/>
                </a:cxn>
                <a:cxn ang="0">
                  <a:pos x="245" y="332"/>
                </a:cxn>
                <a:cxn ang="0">
                  <a:pos x="260" y="304"/>
                </a:cxn>
                <a:cxn ang="0">
                  <a:pos x="270" y="272"/>
                </a:cxn>
                <a:cxn ang="0">
                  <a:pos x="274" y="255"/>
                </a:cxn>
                <a:cxn ang="0">
                  <a:pos x="277" y="239"/>
                </a:cxn>
                <a:cxn ang="0">
                  <a:pos x="281" y="222"/>
                </a:cxn>
                <a:cxn ang="0">
                  <a:pos x="283" y="203"/>
                </a:cxn>
                <a:cxn ang="0">
                  <a:pos x="285" y="186"/>
                </a:cxn>
                <a:cxn ang="0">
                  <a:pos x="287" y="169"/>
                </a:cxn>
                <a:cxn ang="0">
                  <a:pos x="289" y="146"/>
                </a:cxn>
                <a:cxn ang="0">
                  <a:pos x="289" y="125"/>
                </a:cxn>
                <a:cxn ang="0">
                  <a:pos x="289" y="104"/>
                </a:cxn>
                <a:cxn ang="0">
                  <a:pos x="287" y="80"/>
                </a:cxn>
                <a:cxn ang="0">
                  <a:pos x="287" y="59"/>
                </a:cxn>
                <a:cxn ang="0">
                  <a:pos x="287" y="44"/>
                </a:cxn>
                <a:cxn ang="0">
                  <a:pos x="287" y="36"/>
                </a:cxn>
              </a:cxnLst>
              <a:rect l="0" t="0" r="r" b="b"/>
              <a:pathLst>
                <a:path w="289" h="502">
                  <a:moveTo>
                    <a:pt x="287" y="36"/>
                  </a:moveTo>
                  <a:lnTo>
                    <a:pt x="182" y="0"/>
                  </a:lnTo>
                  <a:lnTo>
                    <a:pt x="180" y="0"/>
                  </a:lnTo>
                  <a:lnTo>
                    <a:pt x="177" y="2"/>
                  </a:lnTo>
                  <a:lnTo>
                    <a:pt x="171" y="6"/>
                  </a:lnTo>
                  <a:lnTo>
                    <a:pt x="161" y="11"/>
                  </a:lnTo>
                  <a:lnTo>
                    <a:pt x="156" y="15"/>
                  </a:lnTo>
                  <a:lnTo>
                    <a:pt x="152" y="17"/>
                  </a:lnTo>
                  <a:lnTo>
                    <a:pt x="146" y="21"/>
                  </a:lnTo>
                  <a:lnTo>
                    <a:pt x="140" y="26"/>
                  </a:lnTo>
                  <a:lnTo>
                    <a:pt x="133" y="32"/>
                  </a:lnTo>
                  <a:lnTo>
                    <a:pt x="127" y="36"/>
                  </a:lnTo>
                  <a:lnTo>
                    <a:pt x="121" y="42"/>
                  </a:lnTo>
                  <a:lnTo>
                    <a:pt x="116" y="47"/>
                  </a:lnTo>
                  <a:lnTo>
                    <a:pt x="108" y="55"/>
                  </a:lnTo>
                  <a:lnTo>
                    <a:pt x="102" y="61"/>
                  </a:lnTo>
                  <a:lnTo>
                    <a:pt x="93" y="66"/>
                  </a:lnTo>
                  <a:lnTo>
                    <a:pt x="87" y="74"/>
                  </a:lnTo>
                  <a:lnTo>
                    <a:pt x="80" y="80"/>
                  </a:lnTo>
                  <a:lnTo>
                    <a:pt x="72" y="87"/>
                  </a:lnTo>
                  <a:lnTo>
                    <a:pt x="66" y="97"/>
                  </a:lnTo>
                  <a:lnTo>
                    <a:pt x="61" y="104"/>
                  </a:lnTo>
                  <a:lnTo>
                    <a:pt x="53" y="114"/>
                  </a:lnTo>
                  <a:lnTo>
                    <a:pt x="47" y="121"/>
                  </a:lnTo>
                  <a:lnTo>
                    <a:pt x="42" y="129"/>
                  </a:lnTo>
                  <a:lnTo>
                    <a:pt x="38" y="140"/>
                  </a:lnTo>
                  <a:lnTo>
                    <a:pt x="30" y="148"/>
                  </a:lnTo>
                  <a:lnTo>
                    <a:pt x="26" y="159"/>
                  </a:lnTo>
                  <a:lnTo>
                    <a:pt x="23" y="169"/>
                  </a:lnTo>
                  <a:lnTo>
                    <a:pt x="21" y="180"/>
                  </a:lnTo>
                  <a:lnTo>
                    <a:pt x="17" y="188"/>
                  </a:lnTo>
                  <a:lnTo>
                    <a:pt x="13" y="199"/>
                  </a:lnTo>
                  <a:lnTo>
                    <a:pt x="11" y="205"/>
                  </a:lnTo>
                  <a:lnTo>
                    <a:pt x="9" y="209"/>
                  </a:lnTo>
                  <a:lnTo>
                    <a:pt x="7" y="215"/>
                  </a:lnTo>
                  <a:lnTo>
                    <a:pt x="7" y="222"/>
                  </a:lnTo>
                  <a:lnTo>
                    <a:pt x="5" y="226"/>
                  </a:lnTo>
                  <a:lnTo>
                    <a:pt x="5" y="232"/>
                  </a:lnTo>
                  <a:lnTo>
                    <a:pt x="4" y="237"/>
                  </a:lnTo>
                  <a:lnTo>
                    <a:pt x="4" y="243"/>
                  </a:lnTo>
                  <a:lnTo>
                    <a:pt x="4" y="249"/>
                  </a:lnTo>
                  <a:lnTo>
                    <a:pt x="2" y="255"/>
                  </a:lnTo>
                  <a:lnTo>
                    <a:pt x="2" y="262"/>
                  </a:lnTo>
                  <a:lnTo>
                    <a:pt x="2" y="268"/>
                  </a:lnTo>
                  <a:lnTo>
                    <a:pt x="2" y="272"/>
                  </a:lnTo>
                  <a:lnTo>
                    <a:pt x="0" y="277"/>
                  </a:lnTo>
                  <a:lnTo>
                    <a:pt x="0" y="285"/>
                  </a:lnTo>
                  <a:lnTo>
                    <a:pt x="0" y="291"/>
                  </a:lnTo>
                  <a:lnTo>
                    <a:pt x="0" y="294"/>
                  </a:lnTo>
                  <a:lnTo>
                    <a:pt x="0" y="302"/>
                  </a:lnTo>
                  <a:lnTo>
                    <a:pt x="0" y="308"/>
                  </a:lnTo>
                  <a:lnTo>
                    <a:pt x="0" y="313"/>
                  </a:lnTo>
                  <a:lnTo>
                    <a:pt x="0" y="317"/>
                  </a:lnTo>
                  <a:lnTo>
                    <a:pt x="0" y="325"/>
                  </a:lnTo>
                  <a:lnTo>
                    <a:pt x="0" y="329"/>
                  </a:lnTo>
                  <a:lnTo>
                    <a:pt x="0" y="334"/>
                  </a:lnTo>
                  <a:lnTo>
                    <a:pt x="0" y="340"/>
                  </a:lnTo>
                  <a:lnTo>
                    <a:pt x="0" y="346"/>
                  </a:lnTo>
                  <a:lnTo>
                    <a:pt x="0" y="351"/>
                  </a:lnTo>
                  <a:lnTo>
                    <a:pt x="2" y="357"/>
                  </a:lnTo>
                  <a:lnTo>
                    <a:pt x="2" y="367"/>
                  </a:lnTo>
                  <a:lnTo>
                    <a:pt x="2" y="376"/>
                  </a:lnTo>
                  <a:lnTo>
                    <a:pt x="2" y="386"/>
                  </a:lnTo>
                  <a:lnTo>
                    <a:pt x="4" y="393"/>
                  </a:lnTo>
                  <a:lnTo>
                    <a:pt x="4" y="401"/>
                  </a:lnTo>
                  <a:lnTo>
                    <a:pt x="4" y="410"/>
                  </a:lnTo>
                  <a:lnTo>
                    <a:pt x="5" y="418"/>
                  </a:lnTo>
                  <a:lnTo>
                    <a:pt x="5" y="426"/>
                  </a:lnTo>
                  <a:lnTo>
                    <a:pt x="5" y="431"/>
                  </a:lnTo>
                  <a:lnTo>
                    <a:pt x="7" y="437"/>
                  </a:lnTo>
                  <a:lnTo>
                    <a:pt x="7" y="441"/>
                  </a:lnTo>
                  <a:lnTo>
                    <a:pt x="9" y="445"/>
                  </a:lnTo>
                  <a:lnTo>
                    <a:pt x="9" y="450"/>
                  </a:lnTo>
                  <a:lnTo>
                    <a:pt x="11" y="454"/>
                  </a:lnTo>
                  <a:lnTo>
                    <a:pt x="104" y="502"/>
                  </a:lnTo>
                  <a:lnTo>
                    <a:pt x="104" y="500"/>
                  </a:lnTo>
                  <a:lnTo>
                    <a:pt x="108" y="496"/>
                  </a:lnTo>
                  <a:lnTo>
                    <a:pt x="114" y="492"/>
                  </a:lnTo>
                  <a:lnTo>
                    <a:pt x="120" y="484"/>
                  </a:lnTo>
                  <a:lnTo>
                    <a:pt x="129" y="477"/>
                  </a:lnTo>
                  <a:lnTo>
                    <a:pt x="139" y="469"/>
                  </a:lnTo>
                  <a:lnTo>
                    <a:pt x="142" y="462"/>
                  </a:lnTo>
                  <a:lnTo>
                    <a:pt x="150" y="456"/>
                  </a:lnTo>
                  <a:lnTo>
                    <a:pt x="156" y="450"/>
                  </a:lnTo>
                  <a:lnTo>
                    <a:pt x="161" y="445"/>
                  </a:lnTo>
                  <a:lnTo>
                    <a:pt x="167" y="439"/>
                  </a:lnTo>
                  <a:lnTo>
                    <a:pt x="173" y="431"/>
                  </a:lnTo>
                  <a:lnTo>
                    <a:pt x="178" y="424"/>
                  </a:lnTo>
                  <a:lnTo>
                    <a:pt x="184" y="416"/>
                  </a:lnTo>
                  <a:lnTo>
                    <a:pt x="192" y="408"/>
                  </a:lnTo>
                  <a:lnTo>
                    <a:pt x="198" y="401"/>
                  </a:lnTo>
                  <a:lnTo>
                    <a:pt x="203" y="393"/>
                  </a:lnTo>
                  <a:lnTo>
                    <a:pt x="211" y="386"/>
                  </a:lnTo>
                  <a:lnTo>
                    <a:pt x="217" y="376"/>
                  </a:lnTo>
                  <a:lnTo>
                    <a:pt x="222" y="369"/>
                  </a:lnTo>
                  <a:lnTo>
                    <a:pt x="230" y="359"/>
                  </a:lnTo>
                  <a:lnTo>
                    <a:pt x="236" y="351"/>
                  </a:lnTo>
                  <a:lnTo>
                    <a:pt x="239" y="342"/>
                  </a:lnTo>
                  <a:lnTo>
                    <a:pt x="245" y="332"/>
                  </a:lnTo>
                  <a:lnTo>
                    <a:pt x="251" y="323"/>
                  </a:lnTo>
                  <a:lnTo>
                    <a:pt x="256" y="313"/>
                  </a:lnTo>
                  <a:lnTo>
                    <a:pt x="260" y="304"/>
                  </a:lnTo>
                  <a:lnTo>
                    <a:pt x="264" y="293"/>
                  </a:lnTo>
                  <a:lnTo>
                    <a:pt x="266" y="283"/>
                  </a:lnTo>
                  <a:lnTo>
                    <a:pt x="270" y="272"/>
                  </a:lnTo>
                  <a:lnTo>
                    <a:pt x="272" y="266"/>
                  </a:lnTo>
                  <a:lnTo>
                    <a:pt x="272" y="260"/>
                  </a:lnTo>
                  <a:lnTo>
                    <a:pt x="274" y="255"/>
                  </a:lnTo>
                  <a:lnTo>
                    <a:pt x="275" y="249"/>
                  </a:lnTo>
                  <a:lnTo>
                    <a:pt x="277" y="243"/>
                  </a:lnTo>
                  <a:lnTo>
                    <a:pt x="277" y="239"/>
                  </a:lnTo>
                  <a:lnTo>
                    <a:pt x="279" y="232"/>
                  </a:lnTo>
                  <a:lnTo>
                    <a:pt x="281" y="228"/>
                  </a:lnTo>
                  <a:lnTo>
                    <a:pt x="281" y="222"/>
                  </a:lnTo>
                  <a:lnTo>
                    <a:pt x="281" y="215"/>
                  </a:lnTo>
                  <a:lnTo>
                    <a:pt x="283" y="209"/>
                  </a:lnTo>
                  <a:lnTo>
                    <a:pt x="283" y="203"/>
                  </a:lnTo>
                  <a:lnTo>
                    <a:pt x="283" y="197"/>
                  </a:lnTo>
                  <a:lnTo>
                    <a:pt x="285" y="192"/>
                  </a:lnTo>
                  <a:lnTo>
                    <a:pt x="285" y="186"/>
                  </a:lnTo>
                  <a:lnTo>
                    <a:pt x="287" y="180"/>
                  </a:lnTo>
                  <a:lnTo>
                    <a:pt x="287" y="175"/>
                  </a:lnTo>
                  <a:lnTo>
                    <a:pt x="287" y="169"/>
                  </a:lnTo>
                  <a:lnTo>
                    <a:pt x="287" y="163"/>
                  </a:lnTo>
                  <a:lnTo>
                    <a:pt x="287" y="158"/>
                  </a:lnTo>
                  <a:lnTo>
                    <a:pt x="289" y="146"/>
                  </a:lnTo>
                  <a:lnTo>
                    <a:pt x="289" y="137"/>
                  </a:lnTo>
                  <a:lnTo>
                    <a:pt x="289" y="131"/>
                  </a:lnTo>
                  <a:lnTo>
                    <a:pt x="289" y="125"/>
                  </a:lnTo>
                  <a:lnTo>
                    <a:pt x="289" y="120"/>
                  </a:lnTo>
                  <a:lnTo>
                    <a:pt x="289" y="116"/>
                  </a:lnTo>
                  <a:lnTo>
                    <a:pt x="289" y="104"/>
                  </a:lnTo>
                  <a:lnTo>
                    <a:pt x="289" y="97"/>
                  </a:lnTo>
                  <a:lnTo>
                    <a:pt x="287" y="87"/>
                  </a:lnTo>
                  <a:lnTo>
                    <a:pt x="287" y="80"/>
                  </a:lnTo>
                  <a:lnTo>
                    <a:pt x="287" y="72"/>
                  </a:lnTo>
                  <a:lnTo>
                    <a:pt x="287" y="64"/>
                  </a:lnTo>
                  <a:lnTo>
                    <a:pt x="287" y="59"/>
                  </a:lnTo>
                  <a:lnTo>
                    <a:pt x="287" y="53"/>
                  </a:lnTo>
                  <a:lnTo>
                    <a:pt x="287" y="45"/>
                  </a:lnTo>
                  <a:lnTo>
                    <a:pt x="287" y="44"/>
                  </a:lnTo>
                  <a:lnTo>
                    <a:pt x="287" y="38"/>
                  </a:lnTo>
                  <a:lnTo>
                    <a:pt x="287" y="36"/>
                  </a:lnTo>
                  <a:lnTo>
                    <a:pt x="287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34" name="Freeform 26"/>
            <p:cNvSpPr>
              <a:spLocks/>
            </p:cNvSpPr>
            <p:nvPr/>
          </p:nvSpPr>
          <p:spPr bwMode="auto">
            <a:xfrm>
              <a:off x="1647" y="2915"/>
              <a:ext cx="104" cy="100"/>
            </a:xfrm>
            <a:custGeom>
              <a:avLst/>
              <a:gdLst/>
              <a:ahLst/>
              <a:cxnLst>
                <a:cxn ang="0">
                  <a:pos x="209" y="19"/>
                </a:cxn>
                <a:cxn ang="0">
                  <a:pos x="137" y="43"/>
                </a:cxn>
                <a:cxn ang="0">
                  <a:pos x="120" y="0"/>
                </a:cxn>
                <a:cxn ang="0">
                  <a:pos x="101" y="23"/>
                </a:cxn>
                <a:cxn ang="0">
                  <a:pos x="99" y="76"/>
                </a:cxn>
                <a:cxn ang="0">
                  <a:pos x="61" y="40"/>
                </a:cxn>
                <a:cxn ang="0">
                  <a:pos x="42" y="68"/>
                </a:cxn>
                <a:cxn ang="0">
                  <a:pos x="49" y="116"/>
                </a:cxn>
                <a:cxn ang="0">
                  <a:pos x="11" y="102"/>
                </a:cxn>
                <a:cxn ang="0">
                  <a:pos x="0" y="131"/>
                </a:cxn>
                <a:cxn ang="0">
                  <a:pos x="30" y="199"/>
                </a:cxn>
                <a:cxn ang="0">
                  <a:pos x="118" y="171"/>
                </a:cxn>
                <a:cxn ang="0">
                  <a:pos x="122" y="146"/>
                </a:cxn>
                <a:cxn ang="0">
                  <a:pos x="86" y="137"/>
                </a:cxn>
                <a:cxn ang="0">
                  <a:pos x="162" y="116"/>
                </a:cxn>
                <a:cxn ang="0">
                  <a:pos x="177" y="91"/>
                </a:cxn>
                <a:cxn ang="0">
                  <a:pos x="135" y="85"/>
                </a:cxn>
                <a:cxn ang="0">
                  <a:pos x="190" y="59"/>
                </a:cxn>
                <a:cxn ang="0">
                  <a:pos x="209" y="19"/>
                </a:cxn>
                <a:cxn ang="0">
                  <a:pos x="209" y="19"/>
                </a:cxn>
              </a:cxnLst>
              <a:rect l="0" t="0" r="r" b="b"/>
              <a:pathLst>
                <a:path w="209" h="199">
                  <a:moveTo>
                    <a:pt x="209" y="19"/>
                  </a:moveTo>
                  <a:lnTo>
                    <a:pt x="137" y="43"/>
                  </a:lnTo>
                  <a:lnTo>
                    <a:pt x="120" y="0"/>
                  </a:lnTo>
                  <a:lnTo>
                    <a:pt x="101" y="23"/>
                  </a:lnTo>
                  <a:lnTo>
                    <a:pt x="99" y="76"/>
                  </a:lnTo>
                  <a:lnTo>
                    <a:pt x="61" y="40"/>
                  </a:lnTo>
                  <a:lnTo>
                    <a:pt x="42" y="68"/>
                  </a:lnTo>
                  <a:lnTo>
                    <a:pt x="49" y="116"/>
                  </a:lnTo>
                  <a:lnTo>
                    <a:pt x="11" y="102"/>
                  </a:lnTo>
                  <a:lnTo>
                    <a:pt x="0" y="131"/>
                  </a:lnTo>
                  <a:lnTo>
                    <a:pt x="30" y="199"/>
                  </a:lnTo>
                  <a:lnTo>
                    <a:pt x="118" y="171"/>
                  </a:lnTo>
                  <a:lnTo>
                    <a:pt x="122" y="146"/>
                  </a:lnTo>
                  <a:lnTo>
                    <a:pt x="86" y="137"/>
                  </a:lnTo>
                  <a:lnTo>
                    <a:pt x="162" y="116"/>
                  </a:lnTo>
                  <a:lnTo>
                    <a:pt x="177" y="91"/>
                  </a:lnTo>
                  <a:lnTo>
                    <a:pt x="135" y="85"/>
                  </a:lnTo>
                  <a:lnTo>
                    <a:pt x="190" y="59"/>
                  </a:lnTo>
                  <a:lnTo>
                    <a:pt x="209" y="19"/>
                  </a:lnTo>
                  <a:lnTo>
                    <a:pt x="209" y="19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35" name="Freeform 27"/>
            <p:cNvSpPr>
              <a:spLocks/>
            </p:cNvSpPr>
            <p:nvPr/>
          </p:nvSpPr>
          <p:spPr bwMode="auto">
            <a:xfrm>
              <a:off x="1704" y="2983"/>
              <a:ext cx="36" cy="102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53" y="1"/>
                </a:cxn>
                <a:cxn ang="0">
                  <a:pos x="57" y="7"/>
                </a:cxn>
                <a:cxn ang="0">
                  <a:pos x="57" y="11"/>
                </a:cxn>
                <a:cxn ang="0">
                  <a:pos x="61" y="17"/>
                </a:cxn>
                <a:cxn ang="0">
                  <a:pos x="63" y="22"/>
                </a:cxn>
                <a:cxn ang="0">
                  <a:pos x="65" y="30"/>
                </a:cxn>
                <a:cxn ang="0">
                  <a:pos x="67" y="38"/>
                </a:cxn>
                <a:cxn ang="0">
                  <a:pos x="67" y="45"/>
                </a:cxn>
                <a:cxn ang="0">
                  <a:pos x="68" y="55"/>
                </a:cxn>
                <a:cxn ang="0">
                  <a:pos x="70" y="64"/>
                </a:cxn>
                <a:cxn ang="0">
                  <a:pos x="70" y="72"/>
                </a:cxn>
                <a:cxn ang="0">
                  <a:pos x="70" y="81"/>
                </a:cxn>
                <a:cxn ang="0">
                  <a:pos x="68" y="93"/>
                </a:cxn>
                <a:cxn ang="0">
                  <a:pos x="68" y="102"/>
                </a:cxn>
                <a:cxn ang="0">
                  <a:pos x="65" y="112"/>
                </a:cxn>
                <a:cxn ang="0">
                  <a:pos x="63" y="119"/>
                </a:cxn>
                <a:cxn ang="0">
                  <a:pos x="57" y="129"/>
                </a:cxn>
                <a:cxn ang="0">
                  <a:pos x="53" y="138"/>
                </a:cxn>
                <a:cxn ang="0">
                  <a:pos x="48" y="148"/>
                </a:cxn>
                <a:cxn ang="0">
                  <a:pos x="44" y="155"/>
                </a:cxn>
                <a:cxn ang="0">
                  <a:pos x="38" y="165"/>
                </a:cxn>
                <a:cxn ang="0">
                  <a:pos x="32" y="173"/>
                </a:cxn>
                <a:cxn ang="0">
                  <a:pos x="27" y="178"/>
                </a:cxn>
                <a:cxn ang="0">
                  <a:pos x="23" y="184"/>
                </a:cxn>
                <a:cxn ang="0">
                  <a:pos x="19" y="190"/>
                </a:cxn>
                <a:cxn ang="0">
                  <a:pos x="15" y="193"/>
                </a:cxn>
                <a:cxn ang="0">
                  <a:pos x="9" y="199"/>
                </a:cxn>
                <a:cxn ang="0">
                  <a:pos x="8" y="203"/>
                </a:cxn>
                <a:cxn ang="0">
                  <a:pos x="8" y="201"/>
                </a:cxn>
                <a:cxn ang="0">
                  <a:pos x="6" y="195"/>
                </a:cxn>
                <a:cxn ang="0">
                  <a:pos x="4" y="192"/>
                </a:cxn>
                <a:cxn ang="0">
                  <a:pos x="4" y="188"/>
                </a:cxn>
                <a:cxn ang="0">
                  <a:pos x="2" y="182"/>
                </a:cxn>
                <a:cxn ang="0">
                  <a:pos x="2" y="176"/>
                </a:cxn>
                <a:cxn ang="0">
                  <a:pos x="2" y="171"/>
                </a:cxn>
                <a:cxn ang="0">
                  <a:pos x="0" y="165"/>
                </a:cxn>
                <a:cxn ang="0">
                  <a:pos x="0" y="155"/>
                </a:cxn>
                <a:cxn ang="0">
                  <a:pos x="0" y="150"/>
                </a:cxn>
                <a:cxn ang="0">
                  <a:pos x="0" y="140"/>
                </a:cxn>
                <a:cxn ang="0">
                  <a:pos x="2" y="131"/>
                </a:cxn>
                <a:cxn ang="0">
                  <a:pos x="4" y="121"/>
                </a:cxn>
                <a:cxn ang="0">
                  <a:pos x="6" y="114"/>
                </a:cxn>
                <a:cxn ang="0">
                  <a:pos x="8" y="102"/>
                </a:cxn>
                <a:cxn ang="0">
                  <a:pos x="11" y="93"/>
                </a:cxn>
                <a:cxn ang="0">
                  <a:pos x="15" y="81"/>
                </a:cxn>
                <a:cxn ang="0">
                  <a:pos x="19" y="74"/>
                </a:cxn>
                <a:cxn ang="0">
                  <a:pos x="23" y="62"/>
                </a:cxn>
                <a:cxn ang="0">
                  <a:pos x="27" y="53"/>
                </a:cxn>
                <a:cxn ang="0">
                  <a:pos x="30" y="45"/>
                </a:cxn>
                <a:cxn ang="0">
                  <a:pos x="34" y="36"/>
                </a:cxn>
                <a:cxn ang="0">
                  <a:pos x="38" y="28"/>
                </a:cxn>
                <a:cxn ang="0">
                  <a:pos x="42" y="20"/>
                </a:cxn>
                <a:cxn ang="0">
                  <a:pos x="44" y="13"/>
                </a:cxn>
                <a:cxn ang="0">
                  <a:pos x="48" y="9"/>
                </a:cxn>
                <a:cxn ang="0">
                  <a:pos x="51" y="1"/>
                </a:cxn>
                <a:cxn ang="0">
                  <a:pos x="53" y="0"/>
                </a:cxn>
                <a:cxn ang="0">
                  <a:pos x="53" y="0"/>
                </a:cxn>
              </a:cxnLst>
              <a:rect l="0" t="0" r="r" b="b"/>
              <a:pathLst>
                <a:path w="70" h="203">
                  <a:moveTo>
                    <a:pt x="53" y="0"/>
                  </a:moveTo>
                  <a:lnTo>
                    <a:pt x="53" y="1"/>
                  </a:lnTo>
                  <a:lnTo>
                    <a:pt x="57" y="7"/>
                  </a:lnTo>
                  <a:lnTo>
                    <a:pt x="57" y="11"/>
                  </a:lnTo>
                  <a:lnTo>
                    <a:pt x="61" y="17"/>
                  </a:lnTo>
                  <a:lnTo>
                    <a:pt x="63" y="22"/>
                  </a:lnTo>
                  <a:lnTo>
                    <a:pt x="65" y="30"/>
                  </a:lnTo>
                  <a:lnTo>
                    <a:pt x="67" y="38"/>
                  </a:lnTo>
                  <a:lnTo>
                    <a:pt x="67" y="45"/>
                  </a:lnTo>
                  <a:lnTo>
                    <a:pt x="68" y="55"/>
                  </a:lnTo>
                  <a:lnTo>
                    <a:pt x="70" y="64"/>
                  </a:lnTo>
                  <a:lnTo>
                    <a:pt x="70" y="72"/>
                  </a:lnTo>
                  <a:lnTo>
                    <a:pt x="70" y="81"/>
                  </a:lnTo>
                  <a:lnTo>
                    <a:pt x="68" y="93"/>
                  </a:lnTo>
                  <a:lnTo>
                    <a:pt x="68" y="102"/>
                  </a:lnTo>
                  <a:lnTo>
                    <a:pt x="65" y="112"/>
                  </a:lnTo>
                  <a:lnTo>
                    <a:pt x="63" y="119"/>
                  </a:lnTo>
                  <a:lnTo>
                    <a:pt x="57" y="129"/>
                  </a:lnTo>
                  <a:lnTo>
                    <a:pt x="53" y="138"/>
                  </a:lnTo>
                  <a:lnTo>
                    <a:pt x="48" y="148"/>
                  </a:lnTo>
                  <a:lnTo>
                    <a:pt x="44" y="155"/>
                  </a:lnTo>
                  <a:lnTo>
                    <a:pt x="38" y="165"/>
                  </a:lnTo>
                  <a:lnTo>
                    <a:pt x="32" y="173"/>
                  </a:lnTo>
                  <a:lnTo>
                    <a:pt x="27" y="178"/>
                  </a:lnTo>
                  <a:lnTo>
                    <a:pt x="23" y="184"/>
                  </a:lnTo>
                  <a:lnTo>
                    <a:pt x="19" y="190"/>
                  </a:lnTo>
                  <a:lnTo>
                    <a:pt x="15" y="193"/>
                  </a:lnTo>
                  <a:lnTo>
                    <a:pt x="9" y="199"/>
                  </a:lnTo>
                  <a:lnTo>
                    <a:pt x="8" y="203"/>
                  </a:lnTo>
                  <a:lnTo>
                    <a:pt x="8" y="201"/>
                  </a:lnTo>
                  <a:lnTo>
                    <a:pt x="6" y="195"/>
                  </a:lnTo>
                  <a:lnTo>
                    <a:pt x="4" y="192"/>
                  </a:lnTo>
                  <a:lnTo>
                    <a:pt x="4" y="188"/>
                  </a:lnTo>
                  <a:lnTo>
                    <a:pt x="2" y="182"/>
                  </a:lnTo>
                  <a:lnTo>
                    <a:pt x="2" y="176"/>
                  </a:lnTo>
                  <a:lnTo>
                    <a:pt x="2" y="171"/>
                  </a:lnTo>
                  <a:lnTo>
                    <a:pt x="0" y="165"/>
                  </a:lnTo>
                  <a:lnTo>
                    <a:pt x="0" y="155"/>
                  </a:lnTo>
                  <a:lnTo>
                    <a:pt x="0" y="150"/>
                  </a:lnTo>
                  <a:lnTo>
                    <a:pt x="0" y="140"/>
                  </a:lnTo>
                  <a:lnTo>
                    <a:pt x="2" y="131"/>
                  </a:lnTo>
                  <a:lnTo>
                    <a:pt x="4" y="121"/>
                  </a:lnTo>
                  <a:lnTo>
                    <a:pt x="6" y="114"/>
                  </a:lnTo>
                  <a:lnTo>
                    <a:pt x="8" y="102"/>
                  </a:lnTo>
                  <a:lnTo>
                    <a:pt x="11" y="93"/>
                  </a:lnTo>
                  <a:lnTo>
                    <a:pt x="15" y="81"/>
                  </a:lnTo>
                  <a:lnTo>
                    <a:pt x="19" y="74"/>
                  </a:lnTo>
                  <a:lnTo>
                    <a:pt x="23" y="62"/>
                  </a:lnTo>
                  <a:lnTo>
                    <a:pt x="27" y="53"/>
                  </a:lnTo>
                  <a:lnTo>
                    <a:pt x="30" y="45"/>
                  </a:lnTo>
                  <a:lnTo>
                    <a:pt x="34" y="36"/>
                  </a:lnTo>
                  <a:lnTo>
                    <a:pt x="38" y="28"/>
                  </a:lnTo>
                  <a:lnTo>
                    <a:pt x="42" y="20"/>
                  </a:lnTo>
                  <a:lnTo>
                    <a:pt x="44" y="13"/>
                  </a:lnTo>
                  <a:lnTo>
                    <a:pt x="48" y="9"/>
                  </a:lnTo>
                  <a:lnTo>
                    <a:pt x="51" y="1"/>
                  </a:lnTo>
                  <a:lnTo>
                    <a:pt x="5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8A8A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36" name="Freeform 28"/>
            <p:cNvSpPr>
              <a:spLocks/>
            </p:cNvSpPr>
            <p:nvPr/>
          </p:nvSpPr>
          <p:spPr bwMode="auto">
            <a:xfrm>
              <a:off x="1307" y="2712"/>
              <a:ext cx="457" cy="467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301" y="180"/>
                </a:cxn>
                <a:cxn ang="0">
                  <a:pos x="291" y="257"/>
                </a:cxn>
                <a:cxn ang="0">
                  <a:pos x="282" y="260"/>
                </a:cxn>
                <a:cxn ang="0">
                  <a:pos x="268" y="272"/>
                </a:cxn>
                <a:cxn ang="0">
                  <a:pos x="257" y="285"/>
                </a:cxn>
                <a:cxn ang="0">
                  <a:pos x="247" y="296"/>
                </a:cxn>
                <a:cxn ang="0">
                  <a:pos x="242" y="314"/>
                </a:cxn>
                <a:cxn ang="0">
                  <a:pos x="234" y="331"/>
                </a:cxn>
                <a:cxn ang="0">
                  <a:pos x="228" y="350"/>
                </a:cxn>
                <a:cxn ang="0">
                  <a:pos x="223" y="369"/>
                </a:cxn>
                <a:cxn ang="0">
                  <a:pos x="219" y="388"/>
                </a:cxn>
                <a:cxn ang="0">
                  <a:pos x="217" y="403"/>
                </a:cxn>
                <a:cxn ang="0">
                  <a:pos x="215" y="414"/>
                </a:cxn>
                <a:cxn ang="0">
                  <a:pos x="215" y="422"/>
                </a:cxn>
                <a:cxn ang="0">
                  <a:pos x="215" y="486"/>
                </a:cxn>
                <a:cxn ang="0">
                  <a:pos x="19" y="933"/>
                </a:cxn>
                <a:cxn ang="0">
                  <a:pos x="563" y="597"/>
                </a:cxn>
                <a:cxn ang="0">
                  <a:pos x="913" y="338"/>
                </a:cxn>
                <a:cxn ang="0">
                  <a:pos x="903" y="323"/>
                </a:cxn>
                <a:cxn ang="0">
                  <a:pos x="892" y="310"/>
                </a:cxn>
                <a:cxn ang="0">
                  <a:pos x="881" y="302"/>
                </a:cxn>
                <a:cxn ang="0">
                  <a:pos x="869" y="296"/>
                </a:cxn>
                <a:cxn ang="0">
                  <a:pos x="854" y="291"/>
                </a:cxn>
                <a:cxn ang="0">
                  <a:pos x="835" y="283"/>
                </a:cxn>
                <a:cxn ang="0">
                  <a:pos x="823" y="279"/>
                </a:cxn>
                <a:cxn ang="0">
                  <a:pos x="822" y="279"/>
                </a:cxn>
                <a:cxn ang="0">
                  <a:pos x="812" y="283"/>
                </a:cxn>
                <a:cxn ang="0">
                  <a:pos x="795" y="291"/>
                </a:cxn>
                <a:cxn ang="0">
                  <a:pos x="778" y="302"/>
                </a:cxn>
                <a:cxn ang="0">
                  <a:pos x="763" y="319"/>
                </a:cxn>
                <a:cxn ang="0">
                  <a:pos x="751" y="338"/>
                </a:cxn>
                <a:cxn ang="0">
                  <a:pos x="742" y="353"/>
                </a:cxn>
                <a:cxn ang="0">
                  <a:pos x="736" y="365"/>
                </a:cxn>
                <a:cxn ang="0">
                  <a:pos x="765" y="110"/>
                </a:cxn>
              </a:cxnLst>
              <a:rect l="0" t="0" r="r" b="b"/>
              <a:pathLst>
                <a:path w="915" h="933">
                  <a:moveTo>
                    <a:pt x="765" y="110"/>
                  </a:moveTo>
                  <a:lnTo>
                    <a:pt x="516" y="0"/>
                  </a:lnTo>
                  <a:lnTo>
                    <a:pt x="268" y="160"/>
                  </a:lnTo>
                  <a:lnTo>
                    <a:pt x="301" y="180"/>
                  </a:lnTo>
                  <a:lnTo>
                    <a:pt x="293" y="257"/>
                  </a:lnTo>
                  <a:lnTo>
                    <a:pt x="291" y="257"/>
                  </a:lnTo>
                  <a:lnTo>
                    <a:pt x="287" y="257"/>
                  </a:lnTo>
                  <a:lnTo>
                    <a:pt x="282" y="260"/>
                  </a:lnTo>
                  <a:lnTo>
                    <a:pt x="278" y="264"/>
                  </a:lnTo>
                  <a:lnTo>
                    <a:pt x="268" y="272"/>
                  </a:lnTo>
                  <a:lnTo>
                    <a:pt x="261" y="279"/>
                  </a:lnTo>
                  <a:lnTo>
                    <a:pt x="257" y="285"/>
                  </a:lnTo>
                  <a:lnTo>
                    <a:pt x="253" y="291"/>
                  </a:lnTo>
                  <a:lnTo>
                    <a:pt x="247" y="296"/>
                  </a:lnTo>
                  <a:lnTo>
                    <a:pt x="246" y="306"/>
                  </a:lnTo>
                  <a:lnTo>
                    <a:pt x="242" y="314"/>
                  </a:lnTo>
                  <a:lnTo>
                    <a:pt x="238" y="321"/>
                  </a:lnTo>
                  <a:lnTo>
                    <a:pt x="234" y="331"/>
                  </a:lnTo>
                  <a:lnTo>
                    <a:pt x="232" y="340"/>
                  </a:lnTo>
                  <a:lnTo>
                    <a:pt x="228" y="350"/>
                  </a:lnTo>
                  <a:lnTo>
                    <a:pt x="225" y="359"/>
                  </a:lnTo>
                  <a:lnTo>
                    <a:pt x="223" y="369"/>
                  </a:lnTo>
                  <a:lnTo>
                    <a:pt x="223" y="380"/>
                  </a:lnTo>
                  <a:lnTo>
                    <a:pt x="219" y="388"/>
                  </a:lnTo>
                  <a:lnTo>
                    <a:pt x="219" y="397"/>
                  </a:lnTo>
                  <a:lnTo>
                    <a:pt x="217" y="403"/>
                  </a:lnTo>
                  <a:lnTo>
                    <a:pt x="217" y="410"/>
                  </a:lnTo>
                  <a:lnTo>
                    <a:pt x="215" y="414"/>
                  </a:lnTo>
                  <a:lnTo>
                    <a:pt x="215" y="420"/>
                  </a:lnTo>
                  <a:lnTo>
                    <a:pt x="215" y="422"/>
                  </a:lnTo>
                  <a:lnTo>
                    <a:pt x="215" y="424"/>
                  </a:lnTo>
                  <a:lnTo>
                    <a:pt x="215" y="486"/>
                  </a:lnTo>
                  <a:lnTo>
                    <a:pt x="0" y="686"/>
                  </a:lnTo>
                  <a:lnTo>
                    <a:pt x="19" y="933"/>
                  </a:lnTo>
                  <a:lnTo>
                    <a:pt x="236" y="933"/>
                  </a:lnTo>
                  <a:lnTo>
                    <a:pt x="563" y="597"/>
                  </a:lnTo>
                  <a:lnTo>
                    <a:pt x="915" y="342"/>
                  </a:lnTo>
                  <a:lnTo>
                    <a:pt x="913" y="338"/>
                  </a:lnTo>
                  <a:lnTo>
                    <a:pt x="907" y="329"/>
                  </a:lnTo>
                  <a:lnTo>
                    <a:pt x="903" y="323"/>
                  </a:lnTo>
                  <a:lnTo>
                    <a:pt x="900" y="317"/>
                  </a:lnTo>
                  <a:lnTo>
                    <a:pt x="892" y="310"/>
                  </a:lnTo>
                  <a:lnTo>
                    <a:pt x="886" y="306"/>
                  </a:lnTo>
                  <a:lnTo>
                    <a:pt x="881" y="302"/>
                  </a:lnTo>
                  <a:lnTo>
                    <a:pt x="877" y="300"/>
                  </a:lnTo>
                  <a:lnTo>
                    <a:pt x="869" y="296"/>
                  </a:lnTo>
                  <a:lnTo>
                    <a:pt x="865" y="295"/>
                  </a:lnTo>
                  <a:lnTo>
                    <a:pt x="854" y="291"/>
                  </a:lnTo>
                  <a:lnTo>
                    <a:pt x="844" y="287"/>
                  </a:lnTo>
                  <a:lnTo>
                    <a:pt x="835" y="283"/>
                  </a:lnTo>
                  <a:lnTo>
                    <a:pt x="829" y="281"/>
                  </a:lnTo>
                  <a:lnTo>
                    <a:pt x="823" y="279"/>
                  </a:lnTo>
                  <a:lnTo>
                    <a:pt x="823" y="279"/>
                  </a:lnTo>
                  <a:lnTo>
                    <a:pt x="822" y="279"/>
                  </a:lnTo>
                  <a:lnTo>
                    <a:pt x="818" y="281"/>
                  </a:lnTo>
                  <a:lnTo>
                    <a:pt x="812" y="283"/>
                  </a:lnTo>
                  <a:lnTo>
                    <a:pt x="804" y="287"/>
                  </a:lnTo>
                  <a:lnTo>
                    <a:pt x="795" y="291"/>
                  </a:lnTo>
                  <a:lnTo>
                    <a:pt x="787" y="296"/>
                  </a:lnTo>
                  <a:lnTo>
                    <a:pt x="778" y="302"/>
                  </a:lnTo>
                  <a:lnTo>
                    <a:pt x="772" y="312"/>
                  </a:lnTo>
                  <a:lnTo>
                    <a:pt x="763" y="319"/>
                  </a:lnTo>
                  <a:lnTo>
                    <a:pt x="757" y="329"/>
                  </a:lnTo>
                  <a:lnTo>
                    <a:pt x="751" y="338"/>
                  </a:lnTo>
                  <a:lnTo>
                    <a:pt x="747" y="346"/>
                  </a:lnTo>
                  <a:lnTo>
                    <a:pt x="742" y="353"/>
                  </a:lnTo>
                  <a:lnTo>
                    <a:pt x="738" y="361"/>
                  </a:lnTo>
                  <a:lnTo>
                    <a:pt x="736" y="365"/>
                  </a:lnTo>
                  <a:lnTo>
                    <a:pt x="765" y="110"/>
                  </a:lnTo>
                  <a:lnTo>
                    <a:pt x="765" y="110"/>
                  </a:lnTo>
                  <a:close/>
                </a:path>
              </a:pathLst>
            </a:custGeom>
            <a:solidFill>
              <a:srgbClr val="E8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37" name="Freeform 29"/>
            <p:cNvSpPr>
              <a:spLocks/>
            </p:cNvSpPr>
            <p:nvPr/>
          </p:nvSpPr>
          <p:spPr bwMode="auto">
            <a:xfrm>
              <a:off x="1649" y="2558"/>
              <a:ext cx="94" cy="165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112" y="2"/>
                </a:cxn>
                <a:cxn ang="0">
                  <a:pos x="102" y="8"/>
                </a:cxn>
                <a:cxn ang="0">
                  <a:pos x="87" y="19"/>
                </a:cxn>
                <a:cxn ang="0">
                  <a:pos x="70" y="34"/>
                </a:cxn>
                <a:cxn ang="0">
                  <a:pos x="51" y="51"/>
                </a:cxn>
                <a:cxn ang="0">
                  <a:pos x="43" y="61"/>
                </a:cxn>
                <a:cxn ang="0">
                  <a:pos x="34" y="72"/>
                </a:cxn>
                <a:cxn ang="0">
                  <a:pos x="26" y="84"/>
                </a:cxn>
                <a:cxn ang="0">
                  <a:pos x="21" y="95"/>
                </a:cxn>
                <a:cxn ang="0">
                  <a:pos x="13" y="108"/>
                </a:cxn>
                <a:cxn ang="0">
                  <a:pos x="9" y="122"/>
                </a:cxn>
                <a:cxn ang="0">
                  <a:pos x="5" y="135"/>
                </a:cxn>
                <a:cxn ang="0">
                  <a:pos x="4" y="150"/>
                </a:cxn>
                <a:cxn ang="0">
                  <a:pos x="0" y="166"/>
                </a:cxn>
                <a:cxn ang="0">
                  <a:pos x="0" y="181"/>
                </a:cxn>
                <a:cxn ang="0">
                  <a:pos x="0" y="196"/>
                </a:cxn>
                <a:cxn ang="0">
                  <a:pos x="0" y="211"/>
                </a:cxn>
                <a:cxn ang="0">
                  <a:pos x="0" y="224"/>
                </a:cxn>
                <a:cxn ang="0">
                  <a:pos x="2" y="240"/>
                </a:cxn>
                <a:cxn ang="0">
                  <a:pos x="2" y="251"/>
                </a:cxn>
                <a:cxn ang="0">
                  <a:pos x="4" y="262"/>
                </a:cxn>
                <a:cxn ang="0">
                  <a:pos x="4" y="274"/>
                </a:cxn>
                <a:cxn ang="0">
                  <a:pos x="5" y="283"/>
                </a:cxn>
                <a:cxn ang="0">
                  <a:pos x="7" y="297"/>
                </a:cxn>
                <a:cxn ang="0">
                  <a:pos x="9" y="302"/>
                </a:cxn>
                <a:cxn ang="0">
                  <a:pos x="78" y="329"/>
                </a:cxn>
                <a:cxn ang="0">
                  <a:pos x="91" y="314"/>
                </a:cxn>
                <a:cxn ang="0">
                  <a:pos x="102" y="300"/>
                </a:cxn>
                <a:cxn ang="0">
                  <a:pos x="118" y="283"/>
                </a:cxn>
                <a:cxn ang="0">
                  <a:pos x="133" y="262"/>
                </a:cxn>
                <a:cxn ang="0">
                  <a:pos x="144" y="247"/>
                </a:cxn>
                <a:cxn ang="0">
                  <a:pos x="152" y="234"/>
                </a:cxn>
                <a:cxn ang="0">
                  <a:pos x="159" y="221"/>
                </a:cxn>
                <a:cxn ang="0">
                  <a:pos x="165" y="209"/>
                </a:cxn>
                <a:cxn ang="0">
                  <a:pos x="171" y="194"/>
                </a:cxn>
                <a:cxn ang="0">
                  <a:pos x="175" y="181"/>
                </a:cxn>
                <a:cxn ang="0">
                  <a:pos x="178" y="166"/>
                </a:cxn>
                <a:cxn ang="0">
                  <a:pos x="180" y="150"/>
                </a:cxn>
                <a:cxn ang="0">
                  <a:pos x="182" y="135"/>
                </a:cxn>
                <a:cxn ang="0">
                  <a:pos x="184" y="120"/>
                </a:cxn>
                <a:cxn ang="0">
                  <a:pos x="184" y="105"/>
                </a:cxn>
                <a:cxn ang="0">
                  <a:pos x="184" y="91"/>
                </a:cxn>
                <a:cxn ang="0">
                  <a:pos x="184" y="76"/>
                </a:cxn>
                <a:cxn ang="0">
                  <a:pos x="184" y="65"/>
                </a:cxn>
                <a:cxn ang="0">
                  <a:pos x="184" y="48"/>
                </a:cxn>
                <a:cxn ang="0">
                  <a:pos x="182" y="31"/>
                </a:cxn>
                <a:cxn ang="0">
                  <a:pos x="182" y="21"/>
                </a:cxn>
              </a:cxnLst>
              <a:rect l="0" t="0" r="r" b="b"/>
              <a:pathLst>
                <a:path w="186" h="331">
                  <a:moveTo>
                    <a:pt x="182" y="21"/>
                  </a:moveTo>
                  <a:lnTo>
                    <a:pt x="116" y="0"/>
                  </a:lnTo>
                  <a:lnTo>
                    <a:pt x="114" y="0"/>
                  </a:lnTo>
                  <a:lnTo>
                    <a:pt x="112" y="2"/>
                  </a:lnTo>
                  <a:lnTo>
                    <a:pt x="108" y="4"/>
                  </a:lnTo>
                  <a:lnTo>
                    <a:pt x="102" y="8"/>
                  </a:lnTo>
                  <a:lnTo>
                    <a:pt x="95" y="12"/>
                  </a:lnTo>
                  <a:lnTo>
                    <a:pt x="87" y="19"/>
                  </a:lnTo>
                  <a:lnTo>
                    <a:pt x="78" y="25"/>
                  </a:lnTo>
                  <a:lnTo>
                    <a:pt x="70" y="34"/>
                  </a:lnTo>
                  <a:lnTo>
                    <a:pt x="61" y="42"/>
                  </a:lnTo>
                  <a:lnTo>
                    <a:pt x="51" y="51"/>
                  </a:lnTo>
                  <a:lnTo>
                    <a:pt x="47" y="55"/>
                  </a:lnTo>
                  <a:lnTo>
                    <a:pt x="43" y="61"/>
                  </a:lnTo>
                  <a:lnTo>
                    <a:pt x="38" y="67"/>
                  </a:lnTo>
                  <a:lnTo>
                    <a:pt x="34" y="72"/>
                  </a:lnTo>
                  <a:lnTo>
                    <a:pt x="30" y="76"/>
                  </a:lnTo>
                  <a:lnTo>
                    <a:pt x="26" y="84"/>
                  </a:lnTo>
                  <a:lnTo>
                    <a:pt x="23" y="89"/>
                  </a:lnTo>
                  <a:lnTo>
                    <a:pt x="21" y="95"/>
                  </a:lnTo>
                  <a:lnTo>
                    <a:pt x="17" y="101"/>
                  </a:lnTo>
                  <a:lnTo>
                    <a:pt x="13" y="108"/>
                  </a:lnTo>
                  <a:lnTo>
                    <a:pt x="11" y="114"/>
                  </a:lnTo>
                  <a:lnTo>
                    <a:pt x="9" y="122"/>
                  </a:lnTo>
                  <a:lnTo>
                    <a:pt x="7" y="127"/>
                  </a:lnTo>
                  <a:lnTo>
                    <a:pt x="5" y="135"/>
                  </a:lnTo>
                  <a:lnTo>
                    <a:pt x="4" y="143"/>
                  </a:lnTo>
                  <a:lnTo>
                    <a:pt x="4" y="150"/>
                  </a:lnTo>
                  <a:lnTo>
                    <a:pt x="2" y="156"/>
                  </a:lnTo>
                  <a:lnTo>
                    <a:pt x="0" y="166"/>
                  </a:lnTo>
                  <a:lnTo>
                    <a:pt x="0" y="173"/>
                  </a:lnTo>
                  <a:lnTo>
                    <a:pt x="0" y="181"/>
                  </a:lnTo>
                  <a:lnTo>
                    <a:pt x="0" y="188"/>
                  </a:lnTo>
                  <a:lnTo>
                    <a:pt x="0" y="196"/>
                  </a:lnTo>
                  <a:lnTo>
                    <a:pt x="0" y="204"/>
                  </a:lnTo>
                  <a:lnTo>
                    <a:pt x="0" y="211"/>
                  </a:lnTo>
                  <a:lnTo>
                    <a:pt x="0" y="217"/>
                  </a:lnTo>
                  <a:lnTo>
                    <a:pt x="0" y="224"/>
                  </a:lnTo>
                  <a:lnTo>
                    <a:pt x="0" y="232"/>
                  </a:lnTo>
                  <a:lnTo>
                    <a:pt x="2" y="240"/>
                  </a:lnTo>
                  <a:lnTo>
                    <a:pt x="2" y="245"/>
                  </a:lnTo>
                  <a:lnTo>
                    <a:pt x="2" y="251"/>
                  </a:lnTo>
                  <a:lnTo>
                    <a:pt x="2" y="257"/>
                  </a:lnTo>
                  <a:lnTo>
                    <a:pt x="4" y="262"/>
                  </a:lnTo>
                  <a:lnTo>
                    <a:pt x="4" y="268"/>
                  </a:lnTo>
                  <a:lnTo>
                    <a:pt x="4" y="274"/>
                  </a:lnTo>
                  <a:lnTo>
                    <a:pt x="5" y="280"/>
                  </a:lnTo>
                  <a:lnTo>
                    <a:pt x="5" y="283"/>
                  </a:lnTo>
                  <a:lnTo>
                    <a:pt x="7" y="291"/>
                  </a:lnTo>
                  <a:lnTo>
                    <a:pt x="7" y="297"/>
                  </a:lnTo>
                  <a:lnTo>
                    <a:pt x="9" y="300"/>
                  </a:lnTo>
                  <a:lnTo>
                    <a:pt x="9" y="302"/>
                  </a:lnTo>
                  <a:lnTo>
                    <a:pt x="76" y="331"/>
                  </a:lnTo>
                  <a:lnTo>
                    <a:pt x="78" y="329"/>
                  </a:lnTo>
                  <a:lnTo>
                    <a:pt x="85" y="319"/>
                  </a:lnTo>
                  <a:lnTo>
                    <a:pt x="91" y="314"/>
                  </a:lnTo>
                  <a:lnTo>
                    <a:pt x="97" y="308"/>
                  </a:lnTo>
                  <a:lnTo>
                    <a:pt x="102" y="300"/>
                  </a:lnTo>
                  <a:lnTo>
                    <a:pt x="112" y="293"/>
                  </a:lnTo>
                  <a:lnTo>
                    <a:pt x="118" y="283"/>
                  </a:lnTo>
                  <a:lnTo>
                    <a:pt x="127" y="274"/>
                  </a:lnTo>
                  <a:lnTo>
                    <a:pt x="133" y="262"/>
                  </a:lnTo>
                  <a:lnTo>
                    <a:pt x="140" y="253"/>
                  </a:lnTo>
                  <a:lnTo>
                    <a:pt x="144" y="247"/>
                  </a:lnTo>
                  <a:lnTo>
                    <a:pt x="148" y="240"/>
                  </a:lnTo>
                  <a:lnTo>
                    <a:pt x="152" y="234"/>
                  </a:lnTo>
                  <a:lnTo>
                    <a:pt x="156" y="228"/>
                  </a:lnTo>
                  <a:lnTo>
                    <a:pt x="159" y="221"/>
                  </a:lnTo>
                  <a:lnTo>
                    <a:pt x="161" y="215"/>
                  </a:lnTo>
                  <a:lnTo>
                    <a:pt x="165" y="209"/>
                  </a:lnTo>
                  <a:lnTo>
                    <a:pt x="169" y="204"/>
                  </a:lnTo>
                  <a:lnTo>
                    <a:pt x="171" y="194"/>
                  </a:lnTo>
                  <a:lnTo>
                    <a:pt x="173" y="188"/>
                  </a:lnTo>
                  <a:lnTo>
                    <a:pt x="175" y="181"/>
                  </a:lnTo>
                  <a:lnTo>
                    <a:pt x="177" y="173"/>
                  </a:lnTo>
                  <a:lnTo>
                    <a:pt x="178" y="166"/>
                  </a:lnTo>
                  <a:lnTo>
                    <a:pt x="180" y="158"/>
                  </a:lnTo>
                  <a:lnTo>
                    <a:pt x="180" y="150"/>
                  </a:lnTo>
                  <a:lnTo>
                    <a:pt x="182" y="145"/>
                  </a:lnTo>
                  <a:lnTo>
                    <a:pt x="182" y="135"/>
                  </a:lnTo>
                  <a:lnTo>
                    <a:pt x="184" y="127"/>
                  </a:lnTo>
                  <a:lnTo>
                    <a:pt x="184" y="120"/>
                  </a:lnTo>
                  <a:lnTo>
                    <a:pt x="184" y="112"/>
                  </a:lnTo>
                  <a:lnTo>
                    <a:pt x="184" y="105"/>
                  </a:lnTo>
                  <a:lnTo>
                    <a:pt x="184" y="99"/>
                  </a:lnTo>
                  <a:lnTo>
                    <a:pt x="184" y="91"/>
                  </a:lnTo>
                  <a:lnTo>
                    <a:pt x="186" y="86"/>
                  </a:lnTo>
                  <a:lnTo>
                    <a:pt x="184" y="76"/>
                  </a:lnTo>
                  <a:lnTo>
                    <a:pt x="184" y="70"/>
                  </a:lnTo>
                  <a:lnTo>
                    <a:pt x="184" y="65"/>
                  </a:lnTo>
                  <a:lnTo>
                    <a:pt x="184" y="59"/>
                  </a:lnTo>
                  <a:lnTo>
                    <a:pt x="184" y="48"/>
                  </a:lnTo>
                  <a:lnTo>
                    <a:pt x="184" y="38"/>
                  </a:lnTo>
                  <a:lnTo>
                    <a:pt x="182" y="31"/>
                  </a:lnTo>
                  <a:lnTo>
                    <a:pt x="182" y="25"/>
                  </a:lnTo>
                  <a:lnTo>
                    <a:pt x="182" y="21"/>
                  </a:lnTo>
                  <a:lnTo>
                    <a:pt x="182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38" name="Freeform 30"/>
            <p:cNvSpPr>
              <a:spLocks/>
            </p:cNvSpPr>
            <p:nvPr/>
          </p:nvSpPr>
          <p:spPr bwMode="auto">
            <a:xfrm>
              <a:off x="1659" y="2570"/>
              <a:ext cx="67" cy="66"/>
            </a:xfrm>
            <a:custGeom>
              <a:avLst/>
              <a:gdLst/>
              <a:ahLst/>
              <a:cxnLst>
                <a:cxn ang="0">
                  <a:pos x="135" y="11"/>
                </a:cxn>
                <a:cxn ang="0">
                  <a:pos x="89" y="26"/>
                </a:cxn>
                <a:cxn ang="0">
                  <a:pos x="76" y="0"/>
                </a:cxn>
                <a:cxn ang="0">
                  <a:pos x="62" y="17"/>
                </a:cxn>
                <a:cxn ang="0">
                  <a:pos x="62" y="49"/>
                </a:cxn>
                <a:cxn ang="0">
                  <a:pos x="38" y="26"/>
                </a:cxn>
                <a:cxn ang="0">
                  <a:pos x="26" y="47"/>
                </a:cxn>
                <a:cxn ang="0">
                  <a:pos x="32" y="78"/>
                </a:cxn>
                <a:cxn ang="0">
                  <a:pos x="5" y="74"/>
                </a:cxn>
                <a:cxn ang="0">
                  <a:pos x="0" y="91"/>
                </a:cxn>
                <a:cxn ang="0">
                  <a:pos x="23" y="133"/>
                </a:cxn>
                <a:cxn ang="0">
                  <a:pos x="78" y="112"/>
                </a:cxn>
                <a:cxn ang="0">
                  <a:pos x="81" y="97"/>
                </a:cxn>
                <a:cxn ang="0">
                  <a:pos x="57" y="91"/>
                </a:cxn>
                <a:cxn ang="0">
                  <a:pos x="106" y="76"/>
                </a:cxn>
                <a:cxn ang="0">
                  <a:pos x="116" y="61"/>
                </a:cxn>
                <a:cxn ang="0">
                  <a:pos x="89" y="57"/>
                </a:cxn>
                <a:cxn ang="0">
                  <a:pos x="121" y="38"/>
                </a:cxn>
                <a:cxn ang="0">
                  <a:pos x="135" y="11"/>
                </a:cxn>
                <a:cxn ang="0">
                  <a:pos x="135" y="11"/>
                </a:cxn>
              </a:cxnLst>
              <a:rect l="0" t="0" r="r" b="b"/>
              <a:pathLst>
                <a:path w="135" h="133">
                  <a:moveTo>
                    <a:pt x="135" y="11"/>
                  </a:moveTo>
                  <a:lnTo>
                    <a:pt x="89" y="26"/>
                  </a:lnTo>
                  <a:lnTo>
                    <a:pt x="76" y="0"/>
                  </a:lnTo>
                  <a:lnTo>
                    <a:pt x="62" y="17"/>
                  </a:lnTo>
                  <a:lnTo>
                    <a:pt x="62" y="49"/>
                  </a:lnTo>
                  <a:lnTo>
                    <a:pt x="38" y="26"/>
                  </a:lnTo>
                  <a:lnTo>
                    <a:pt x="26" y="47"/>
                  </a:lnTo>
                  <a:lnTo>
                    <a:pt x="32" y="78"/>
                  </a:lnTo>
                  <a:lnTo>
                    <a:pt x="5" y="74"/>
                  </a:lnTo>
                  <a:lnTo>
                    <a:pt x="0" y="91"/>
                  </a:lnTo>
                  <a:lnTo>
                    <a:pt x="23" y="133"/>
                  </a:lnTo>
                  <a:lnTo>
                    <a:pt x="78" y="112"/>
                  </a:lnTo>
                  <a:lnTo>
                    <a:pt x="81" y="97"/>
                  </a:lnTo>
                  <a:lnTo>
                    <a:pt x="57" y="91"/>
                  </a:lnTo>
                  <a:lnTo>
                    <a:pt x="106" y="76"/>
                  </a:lnTo>
                  <a:lnTo>
                    <a:pt x="116" y="61"/>
                  </a:lnTo>
                  <a:lnTo>
                    <a:pt x="89" y="57"/>
                  </a:lnTo>
                  <a:lnTo>
                    <a:pt x="121" y="38"/>
                  </a:lnTo>
                  <a:lnTo>
                    <a:pt x="135" y="11"/>
                  </a:lnTo>
                  <a:lnTo>
                    <a:pt x="135" y="11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39" name="Freeform 31"/>
            <p:cNvSpPr>
              <a:spLocks/>
            </p:cNvSpPr>
            <p:nvPr/>
          </p:nvSpPr>
          <p:spPr bwMode="auto">
            <a:xfrm>
              <a:off x="1699" y="2614"/>
              <a:ext cx="23" cy="69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2"/>
                </a:cxn>
                <a:cxn ang="0">
                  <a:pos x="36" y="6"/>
                </a:cxn>
                <a:cxn ang="0">
                  <a:pos x="38" y="12"/>
                </a:cxn>
                <a:cxn ang="0">
                  <a:pos x="41" y="21"/>
                </a:cxn>
                <a:cxn ang="0">
                  <a:pos x="41" y="25"/>
                </a:cxn>
                <a:cxn ang="0">
                  <a:pos x="43" y="33"/>
                </a:cxn>
                <a:cxn ang="0">
                  <a:pos x="43" y="38"/>
                </a:cxn>
                <a:cxn ang="0">
                  <a:pos x="45" y="44"/>
                </a:cxn>
                <a:cxn ang="0">
                  <a:pos x="45" y="50"/>
                </a:cxn>
                <a:cxn ang="0">
                  <a:pos x="45" y="55"/>
                </a:cxn>
                <a:cxn ang="0">
                  <a:pos x="45" y="61"/>
                </a:cxn>
                <a:cxn ang="0">
                  <a:pos x="45" y="69"/>
                </a:cxn>
                <a:cxn ang="0">
                  <a:pos x="43" y="74"/>
                </a:cxn>
                <a:cxn ang="0">
                  <a:pos x="41" y="80"/>
                </a:cxn>
                <a:cxn ang="0">
                  <a:pos x="38" y="86"/>
                </a:cxn>
                <a:cxn ang="0">
                  <a:pos x="36" y="93"/>
                </a:cxn>
                <a:cxn ang="0">
                  <a:pos x="34" y="99"/>
                </a:cxn>
                <a:cxn ang="0">
                  <a:pos x="30" y="105"/>
                </a:cxn>
                <a:cxn ang="0">
                  <a:pos x="28" y="111"/>
                </a:cxn>
                <a:cxn ang="0">
                  <a:pos x="24" y="116"/>
                </a:cxn>
                <a:cxn ang="0">
                  <a:pos x="17" y="124"/>
                </a:cxn>
                <a:cxn ang="0">
                  <a:pos x="13" y="131"/>
                </a:cxn>
                <a:cxn ang="0">
                  <a:pos x="9" y="137"/>
                </a:cxn>
                <a:cxn ang="0">
                  <a:pos x="9" y="139"/>
                </a:cxn>
                <a:cxn ang="0">
                  <a:pos x="7" y="137"/>
                </a:cxn>
                <a:cxn ang="0">
                  <a:pos x="5" y="133"/>
                </a:cxn>
                <a:cxn ang="0">
                  <a:pos x="3" y="128"/>
                </a:cxn>
                <a:cxn ang="0">
                  <a:pos x="1" y="122"/>
                </a:cxn>
                <a:cxn ang="0">
                  <a:pos x="0" y="112"/>
                </a:cxn>
                <a:cxn ang="0">
                  <a:pos x="0" y="103"/>
                </a:cxn>
                <a:cxn ang="0">
                  <a:pos x="0" y="97"/>
                </a:cxn>
                <a:cxn ang="0">
                  <a:pos x="0" y="92"/>
                </a:cxn>
                <a:cxn ang="0">
                  <a:pos x="1" y="84"/>
                </a:cxn>
                <a:cxn ang="0">
                  <a:pos x="3" y="80"/>
                </a:cxn>
                <a:cxn ang="0">
                  <a:pos x="5" y="73"/>
                </a:cxn>
                <a:cxn ang="0">
                  <a:pos x="7" y="65"/>
                </a:cxn>
                <a:cxn ang="0">
                  <a:pos x="9" y="57"/>
                </a:cxn>
                <a:cxn ang="0">
                  <a:pos x="11" y="52"/>
                </a:cxn>
                <a:cxn ang="0">
                  <a:pos x="13" y="44"/>
                </a:cxn>
                <a:cxn ang="0">
                  <a:pos x="17" y="38"/>
                </a:cxn>
                <a:cxn ang="0">
                  <a:pos x="19" y="33"/>
                </a:cxn>
                <a:cxn ang="0">
                  <a:pos x="20" y="27"/>
                </a:cxn>
                <a:cxn ang="0">
                  <a:pos x="22" y="21"/>
                </a:cxn>
                <a:cxn ang="0">
                  <a:pos x="24" y="15"/>
                </a:cxn>
                <a:cxn ang="0">
                  <a:pos x="26" y="12"/>
                </a:cxn>
                <a:cxn ang="0">
                  <a:pos x="28" y="8"/>
                </a:cxn>
                <a:cxn ang="0">
                  <a:pos x="30" y="2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45" h="139">
                  <a:moveTo>
                    <a:pt x="32" y="0"/>
                  </a:moveTo>
                  <a:lnTo>
                    <a:pt x="32" y="2"/>
                  </a:lnTo>
                  <a:lnTo>
                    <a:pt x="36" y="6"/>
                  </a:lnTo>
                  <a:lnTo>
                    <a:pt x="38" y="12"/>
                  </a:lnTo>
                  <a:lnTo>
                    <a:pt x="41" y="21"/>
                  </a:lnTo>
                  <a:lnTo>
                    <a:pt x="41" y="25"/>
                  </a:lnTo>
                  <a:lnTo>
                    <a:pt x="43" y="33"/>
                  </a:lnTo>
                  <a:lnTo>
                    <a:pt x="43" y="38"/>
                  </a:lnTo>
                  <a:lnTo>
                    <a:pt x="45" y="44"/>
                  </a:lnTo>
                  <a:lnTo>
                    <a:pt x="45" y="50"/>
                  </a:lnTo>
                  <a:lnTo>
                    <a:pt x="45" y="55"/>
                  </a:lnTo>
                  <a:lnTo>
                    <a:pt x="45" y="61"/>
                  </a:lnTo>
                  <a:lnTo>
                    <a:pt x="45" y="69"/>
                  </a:lnTo>
                  <a:lnTo>
                    <a:pt x="43" y="74"/>
                  </a:lnTo>
                  <a:lnTo>
                    <a:pt x="41" y="80"/>
                  </a:lnTo>
                  <a:lnTo>
                    <a:pt x="38" y="86"/>
                  </a:lnTo>
                  <a:lnTo>
                    <a:pt x="36" y="93"/>
                  </a:lnTo>
                  <a:lnTo>
                    <a:pt x="34" y="99"/>
                  </a:lnTo>
                  <a:lnTo>
                    <a:pt x="30" y="105"/>
                  </a:lnTo>
                  <a:lnTo>
                    <a:pt x="28" y="111"/>
                  </a:lnTo>
                  <a:lnTo>
                    <a:pt x="24" y="116"/>
                  </a:lnTo>
                  <a:lnTo>
                    <a:pt x="17" y="124"/>
                  </a:lnTo>
                  <a:lnTo>
                    <a:pt x="13" y="131"/>
                  </a:lnTo>
                  <a:lnTo>
                    <a:pt x="9" y="137"/>
                  </a:lnTo>
                  <a:lnTo>
                    <a:pt x="9" y="139"/>
                  </a:lnTo>
                  <a:lnTo>
                    <a:pt x="7" y="137"/>
                  </a:lnTo>
                  <a:lnTo>
                    <a:pt x="5" y="133"/>
                  </a:lnTo>
                  <a:lnTo>
                    <a:pt x="3" y="128"/>
                  </a:lnTo>
                  <a:lnTo>
                    <a:pt x="1" y="122"/>
                  </a:lnTo>
                  <a:lnTo>
                    <a:pt x="0" y="112"/>
                  </a:lnTo>
                  <a:lnTo>
                    <a:pt x="0" y="103"/>
                  </a:lnTo>
                  <a:lnTo>
                    <a:pt x="0" y="97"/>
                  </a:lnTo>
                  <a:lnTo>
                    <a:pt x="0" y="92"/>
                  </a:lnTo>
                  <a:lnTo>
                    <a:pt x="1" y="84"/>
                  </a:lnTo>
                  <a:lnTo>
                    <a:pt x="3" y="80"/>
                  </a:lnTo>
                  <a:lnTo>
                    <a:pt x="5" y="73"/>
                  </a:lnTo>
                  <a:lnTo>
                    <a:pt x="7" y="65"/>
                  </a:lnTo>
                  <a:lnTo>
                    <a:pt x="9" y="57"/>
                  </a:lnTo>
                  <a:lnTo>
                    <a:pt x="11" y="52"/>
                  </a:lnTo>
                  <a:lnTo>
                    <a:pt x="13" y="44"/>
                  </a:lnTo>
                  <a:lnTo>
                    <a:pt x="17" y="38"/>
                  </a:lnTo>
                  <a:lnTo>
                    <a:pt x="19" y="33"/>
                  </a:lnTo>
                  <a:lnTo>
                    <a:pt x="20" y="27"/>
                  </a:lnTo>
                  <a:lnTo>
                    <a:pt x="22" y="21"/>
                  </a:lnTo>
                  <a:lnTo>
                    <a:pt x="24" y="15"/>
                  </a:lnTo>
                  <a:lnTo>
                    <a:pt x="26" y="12"/>
                  </a:lnTo>
                  <a:lnTo>
                    <a:pt x="28" y="8"/>
                  </a:lnTo>
                  <a:lnTo>
                    <a:pt x="30" y="2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8A8A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40" name="Freeform 32"/>
            <p:cNvSpPr>
              <a:spLocks/>
            </p:cNvSpPr>
            <p:nvPr/>
          </p:nvSpPr>
          <p:spPr bwMode="auto">
            <a:xfrm>
              <a:off x="2127" y="2104"/>
              <a:ext cx="164" cy="114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329" y="131"/>
                </a:cxn>
                <a:cxn ang="0">
                  <a:pos x="329" y="211"/>
                </a:cxn>
                <a:cxn ang="0">
                  <a:pos x="327" y="211"/>
                </a:cxn>
                <a:cxn ang="0">
                  <a:pos x="319" y="211"/>
                </a:cxn>
                <a:cxn ang="0">
                  <a:pos x="316" y="211"/>
                </a:cxn>
                <a:cxn ang="0">
                  <a:pos x="312" y="211"/>
                </a:cxn>
                <a:cxn ang="0">
                  <a:pos x="308" y="212"/>
                </a:cxn>
                <a:cxn ang="0">
                  <a:pos x="302" y="212"/>
                </a:cxn>
                <a:cxn ang="0">
                  <a:pos x="295" y="212"/>
                </a:cxn>
                <a:cxn ang="0">
                  <a:pos x="289" y="214"/>
                </a:cxn>
                <a:cxn ang="0">
                  <a:pos x="280" y="216"/>
                </a:cxn>
                <a:cxn ang="0">
                  <a:pos x="272" y="218"/>
                </a:cxn>
                <a:cxn ang="0">
                  <a:pos x="266" y="218"/>
                </a:cxn>
                <a:cxn ang="0">
                  <a:pos x="261" y="218"/>
                </a:cxn>
                <a:cxn ang="0">
                  <a:pos x="255" y="218"/>
                </a:cxn>
                <a:cxn ang="0">
                  <a:pos x="251" y="218"/>
                </a:cxn>
                <a:cxn ang="0">
                  <a:pos x="243" y="218"/>
                </a:cxn>
                <a:cxn ang="0">
                  <a:pos x="238" y="220"/>
                </a:cxn>
                <a:cxn ang="0">
                  <a:pos x="232" y="220"/>
                </a:cxn>
                <a:cxn ang="0">
                  <a:pos x="226" y="220"/>
                </a:cxn>
                <a:cxn ang="0">
                  <a:pos x="219" y="220"/>
                </a:cxn>
                <a:cxn ang="0">
                  <a:pos x="213" y="220"/>
                </a:cxn>
                <a:cxn ang="0">
                  <a:pos x="207" y="220"/>
                </a:cxn>
                <a:cxn ang="0">
                  <a:pos x="202" y="222"/>
                </a:cxn>
                <a:cxn ang="0">
                  <a:pos x="194" y="222"/>
                </a:cxn>
                <a:cxn ang="0">
                  <a:pos x="188" y="222"/>
                </a:cxn>
                <a:cxn ang="0">
                  <a:pos x="183" y="224"/>
                </a:cxn>
                <a:cxn ang="0">
                  <a:pos x="177" y="224"/>
                </a:cxn>
                <a:cxn ang="0">
                  <a:pos x="171" y="224"/>
                </a:cxn>
                <a:cxn ang="0">
                  <a:pos x="165" y="224"/>
                </a:cxn>
                <a:cxn ang="0">
                  <a:pos x="160" y="224"/>
                </a:cxn>
                <a:cxn ang="0">
                  <a:pos x="154" y="226"/>
                </a:cxn>
                <a:cxn ang="0">
                  <a:pos x="145" y="226"/>
                </a:cxn>
                <a:cxn ang="0">
                  <a:pos x="135" y="226"/>
                </a:cxn>
                <a:cxn ang="0">
                  <a:pos x="129" y="226"/>
                </a:cxn>
                <a:cxn ang="0">
                  <a:pos x="124" y="228"/>
                </a:cxn>
                <a:cxn ang="0">
                  <a:pos x="120" y="228"/>
                </a:cxn>
                <a:cxn ang="0">
                  <a:pos x="120" y="228"/>
                </a:cxn>
                <a:cxn ang="0">
                  <a:pos x="0" y="70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329" h="228">
                  <a:moveTo>
                    <a:pt x="38" y="0"/>
                  </a:moveTo>
                  <a:lnTo>
                    <a:pt x="329" y="131"/>
                  </a:lnTo>
                  <a:lnTo>
                    <a:pt x="329" y="211"/>
                  </a:lnTo>
                  <a:lnTo>
                    <a:pt x="327" y="211"/>
                  </a:lnTo>
                  <a:lnTo>
                    <a:pt x="319" y="211"/>
                  </a:lnTo>
                  <a:lnTo>
                    <a:pt x="316" y="211"/>
                  </a:lnTo>
                  <a:lnTo>
                    <a:pt x="312" y="211"/>
                  </a:lnTo>
                  <a:lnTo>
                    <a:pt x="308" y="212"/>
                  </a:lnTo>
                  <a:lnTo>
                    <a:pt x="302" y="212"/>
                  </a:lnTo>
                  <a:lnTo>
                    <a:pt x="295" y="212"/>
                  </a:lnTo>
                  <a:lnTo>
                    <a:pt x="289" y="214"/>
                  </a:lnTo>
                  <a:lnTo>
                    <a:pt x="280" y="216"/>
                  </a:lnTo>
                  <a:lnTo>
                    <a:pt x="272" y="218"/>
                  </a:lnTo>
                  <a:lnTo>
                    <a:pt x="266" y="218"/>
                  </a:lnTo>
                  <a:lnTo>
                    <a:pt x="261" y="218"/>
                  </a:lnTo>
                  <a:lnTo>
                    <a:pt x="255" y="218"/>
                  </a:lnTo>
                  <a:lnTo>
                    <a:pt x="251" y="218"/>
                  </a:lnTo>
                  <a:lnTo>
                    <a:pt x="243" y="218"/>
                  </a:lnTo>
                  <a:lnTo>
                    <a:pt x="238" y="220"/>
                  </a:lnTo>
                  <a:lnTo>
                    <a:pt x="232" y="220"/>
                  </a:lnTo>
                  <a:lnTo>
                    <a:pt x="226" y="220"/>
                  </a:lnTo>
                  <a:lnTo>
                    <a:pt x="219" y="220"/>
                  </a:lnTo>
                  <a:lnTo>
                    <a:pt x="213" y="220"/>
                  </a:lnTo>
                  <a:lnTo>
                    <a:pt x="207" y="220"/>
                  </a:lnTo>
                  <a:lnTo>
                    <a:pt x="202" y="222"/>
                  </a:lnTo>
                  <a:lnTo>
                    <a:pt x="194" y="222"/>
                  </a:lnTo>
                  <a:lnTo>
                    <a:pt x="188" y="222"/>
                  </a:lnTo>
                  <a:lnTo>
                    <a:pt x="183" y="224"/>
                  </a:lnTo>
                  <a:lnTo>
                    <a:pt x="177" y="224"/>
                  </a:lnTo>
                  <a:lnTo>
                    <a:pt x="171" y="224"/>
                  </a:lnTo>
                  <a:lnTo>
                    <a:pt x="165" y="224"/>
                  </a:lnTo>
                  <a:lnTo>
                    <a:pt x="160" y="224"/>
                  </a:lnTo>
                  <a:lnTo>
                    <a:pt x="154" y="226"/>
                  </a:lnTo>
                  <a:lnTo>
                    <a:pt x="145" y="226"/>
                  </a:lnTo>
                  <a:lnTo>
                    <a:pt x="135" y="226"/>
                  </a:lnTo>
                  <a:lnTo>
                    <a:pt x="129" y="226"/>
                  </a:lnTo>
                  <a:lnTo>
                    <a:pt x="124" y="228"/>
                  </a:lnTo>
                  <a:lnTo>
                    <a:pt x="120" y="228"/>
                  </a:lnTo>
                  <a:lnTo>
                    <a:pt x="120" y="228"/>
                  </a:lnTo>
                  <a:lnTo>
                    <a:pt x="0" y="70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FF66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41" name="Freeform 33"/>
            <p:cNvSpPr>
              <a:spLocks/>
            </p:cNvSpPr>
            <p:nvPr/>
          </p:nvSpPr>
          <p:spPr bwMode="auto">
            <a:xfrm>
              <a:off x="1681" y="2114"/>
              <a:ext cx="560" cy="419"/>
            </a:xfrm>
            <a:custGeom>
              <a:avLst/>
              <a:gdLst/>
              <a:ahLst/>
              <a:cxnLst>
                <a:cxn ang="0">
                  <a:pos x="164" y="828"/>
                </a:cxn>
                <a:cxn ang="0">
                  <a:pos x="175" y="809"/>
                </a:cxn>
                <a:cxn ang="0">
                  <a:pos x="194" y="786"/>
                </a:cxn>
                <a:cxn ang="0">
                  <a:pos x="215" y="758"/>
                </a:cxn>
                <a:cxn ang="0">
                  <a:pos x="244" y="726"/>
                </a:cxn>
                <a:cxn ang="0">
                  <a:pos x="259" y="709"/>
                </a:cxn>
                <a:cxn ang="0">
                  <a:pos x="274" y="690"/>
                </a:cxn>
                <a:cxn ang="0">
                  <a:pos x="291" y="672"/>
                </a:cxn>
                <a:cxn ang="0">
                  <a:pos x="308" y="655"/>
                </a:cxn>
                <a:cxn ang="0">
                  <a:pos x="327" y="636"/>
                </a:cxn>
                <a:cxn ang="0">
                  <a:pos x="346" y="619"/>
                </a:cxn>
                <a:cxn ang="0">
                  <a:pos x="365" y="602"/>
                </a:cxn>
                <a:cxn ang="0">
                  <a:pos x="388" y="589"/>
                </a:cxn>
                <a:cxn ang="0">
                  <a:pos x="407" y="574"/>
                </a:cxn>
                <a:cxn ang="0">
                  <a:pos x="428" y="560"/>
                </a:cxn>
                <a:cxn ang="0">
                  <a:pos x="449" y="549"/>
                </a:cxn>
                <a:cxn ang="0">
                  <a:pos x="470" y="537"/>
                </a:cxn>
                <a:cxn ang="0">
                  <a:pos x="491" y="528"/>
                </a:cxn>
                <a:cxn ang="0">
                  <a:pos x="512" y="520"/>
                </a:cxn>
                <a:cxn ang="0">
                  <a:pos x="531" y="513"/>
                </a:cxn>
                <a:cxn ang="0">
                  <a:pos x="554" y="509"/>
                </a:cxn>
                <a:cxn ang="0">
                  <a:pos x="573" y="501"/>
                </a:cxn>
                <a:cxn ang="0">
                  <a:pos x="592" y="499"/>
                </a:cxn>
                <a:cxn ang="0">
                  <a:pos x="611" y="496"/>
                </a:cxn>
                <a:cxn ang="0">
                  <a:pos x="630" y="494"/>
                </a:cxn>
                <a:cxn ang="0">
                  <a:pos x="647" y="494"/>
                </a:cxn>
                <a:cxn ang="0">
                  <a:pos x="673" y="492"/>
                </a:cxn>
                <a:cxn ang="0">
                  <a:pos x="702" y="492"/>
                </a:cxn>
                <a:cxn ang="0">
                  <a:pos x="725" y="494"/>
                </a:cxn>
                <a:cxn ang="0">
                  <a:pos x="740" y="494"/>
                </a:cxn>
                <a:cxn ang="0">
                  <a:pos x="753" y="496"/>
                </a:cxn>
                <a:cxn ang="0">
                  <a:pos x="759" y="484"/>
                </a:cxn>
                <a:cxn ang="0">
                  <a:pos x="767" y="471"/>
                </a:cxn>
                <a:cxn ang="0">
                  <a:pos x="778" y="450"/>
                </a:cxn>
                <a:cxn ang="0">
                  <a:pos x="795" y="425"/>
                </a:cxn>
                <a:cxn ang="0">
                  <a:pos x="812" y="399"/>
                </a:cxn>
                <a:cxn ang="0">
                  <a:pos x="833" y="370"/>
                </a:cxn>
                <a:cxn ang="0">
                  <a:pos x="854" y="344"/>
                </a:cxn>
                <a:cxn ang="0">
                  <a:pos x="877" y="315"/>
                </a:cxn>
                <a:cxn ang="0">
                  <a:pos x="903" y="289"/>
                </a:cxn>
                <a:cxn ang="0">
                  <a:pos x="930" y="268"/>
                </a:cxn>
                <a:cxn ang="0">
                  <a:pos x="955" y="249"/>
                </a:cxn>
                <a:cxn ang="0">
                  <a:pos x="980" y="233"/>
                </a:cxn>
                <a:cxn ang="0">
                  <a:pos x="1004" y="222"/>
                </a:cxn>
                <a:cxn ang="0">
                  <a:pos x="1029" y="214"/>
                </a:cxn>
                <a:cxn ang="0">
                  <a:pos x="1052" y="207"/>
                </a:cxn>
                <a:cxn ang="0">
                  <a:pos x="1071" y="203"/>
                </a:cxn>
                <a:cxn ang="0">
                  <a:pos x="1094" y="201"/>
                </a:cxn>
                <a:cxn ang="0">
                  <a:pos x="1116" y="201"/>
                </a:cxn>
                <a:cxn ang="0">
                  <a:pos x="924" y="0"/>
                </a:cxn>
                <a:cxn ang="0">
                  <a:pos x="158" y="838"/>
                </a:cxn>
              </a:cxnLst>
              <a:rect l="0" t="0" r="r" b="b"/>
              <a:pathLst>
                <a:path w="1120" h="838">
                  <a:moveTo>
                    <a:pt x="158" y="838"/>
                  </a:moveTo>
                  <a:lnTo>
                    <a:pt x="160" y="834"/>
                  </a:lnTo>
                  <a:lnTo>
                    <a:pt x="164" y="828"/>
                  </a:lnTo>
                  <a:lnTo>
                    <a:pt x="166" y="823"/>
                  </a:lnTo>
                  <a:lnTo>
                    <a:pt x="170" y="817"/>
                  </a:lnTo>
                  <a:lnTo>
                    <a:pt x="175" y="809"/>
                  </a:lnTo>
                  <a:lnTo>
                    <a:pt x="181" y="804"/>
                  </a:lnTo>
                  <a:lnTo>
                    <a:pt x="187" y="794"/>
                  </a:lnTo>
                  <a:lnTo>
                    <a:pt x="194" y="786"/>
                  </a:lnTo>
                  <a:lnTo>
                    <a:pt x="200" y="777"/>
                  </a:lnTo>
                  <a:lnTo>
                    <a:pt x="208" y="767"/>
                  </a:lnTo>
                  <a:lnTo>
                    <a:pt x="215" y="758"/>
                  </a:lnTo>
                  <a:lnTo>
                    <a:pt x="225" y="747"/>
                  </a:lnTo>
                  <a:lnTo>
                    <a:pt x="232" y="737"/>
                  </a:lnTo>
                  <a:lnTo>
                    <a:pt x="244" y="726"/>
                  </a:lnTo>
                  <a:lnTo>
                    <a:pt x="248" y="720"/>
                  </a:lnTo>
                  <a:lnTo>
                    <a:pt x="253" y="714"/>
                  </a:lnTo>
                  <a:lnTo>
                    <a:pt x="259" y="709"/>
                  </a:lnTo>
                  <a:lnTo>
                    <a:pt x="265" y="703"/>
                  </a:lnTo>
                  <a:lnTo>
                    <a:pt x="269" y="697"/>
                  </a:lnTo>
                  <a:lnTo>
                    <a:pt x="274" y="690"/>
                  </a:lnTo>
                  <a:lnTo>
                    <a:pt x="280" y="684"/>
                  </a:lnTo>
                  <a:lnTo>
                    <a:pt x="286" y="678"/>
                  </a:lnTo>
                  <a:lnTo>
                    <a:pt x="291" y="672"/>
                  </a:lnTo>
                  <a:lnTo>
                    <a:pt x="297" y="667"/>
                  </a:lnTo>
                  <a:lnTo>
                    <a:pt x="303" y="661"/>
                  </a:lnTo>
                  <a:lnTo>
                    <a:pt x="308" y="655"/>
                  </a:lnTo>
                  <a:lnTo>
                    <a:pt x="314" y="650"/>
                  </a:lnTo>
                  <a:lnTo>
                    <a:pt x="322" y="642"/>
                  </a:lnTo>
                  <a:lnTo>
                    <a:pt x="327" y="636"/>
                  </a:lnTo>
                  <a:lnTo>
                    <a:pt x="335" y="632"/>
                  </a:lnTo>
                  <a:lnTo>
                    <a:pt x="341" y="625"/>
                  </a:lnTo>
                  <a:lnTo>
                    <a:pt x="346" y="619"/>
                  </a:lnTo>
                  <a:lnTo>
                    <a:pt x="352" y="613"/>
                  </a:lnTo>
                  <a:lnTo>
                    <a:pt x="360" y="608"/>
                  </a:lnTo>
                  <a:lnTo>
                    <a:pt x="365" y="602"/>
                  </a:lnTo>
                  <a:lnTo>
                    <a:pt x="373" y="596"/>
                  </a:lnTo>
                  <a:lnTo>
                    <a:pt x="379" y="593"/>
                  </a:lnTo>
                  <a:lnTo>
                    <a:pt x="388" y="589"/>
                  </a:lnTo>
                  <a:lnTo>
                    <a:pt x="394" y="581"/>
                  </a:lnTo>
                  <a:lnTo>
                    <a:pt x="400" y="577"/>
                  </a:lnTo>
                  <a:lnTo>
                    <a:pt x="407" y="574"/>
                  </a:lnTo>
                  <a:lnTo>
                    <a:pt x="415" y="570"/>
                  </a:lnTo>
                  <a:lnTo>
                    <a:pt x="421" y="564"/>
                  </a:lnTo>
                  <a:lnTo>
                    <a:pt x="428" y="560"/>
                  </a:lnTo>
                  <a:lnTo>
                    <a:pt x="436" y="556"/>
                  </a:lnTo>
                  <a:lnTo>
                    <a:pt x="443" y="553"/>
                  </a:lnTo>
                  <a:lnTo>
                    <a:pt x="449" y="549"/>
                  </a:lnTo>
                  <a:lnTo>
                    <a:pt x="457" y="543"/>
                  </a:lnTo>
                  <a:lnTo>
                    <a:pt x="462" y="541"/>
                  </a:lnTo>
                  <a:lnTo>
                    <a:pt x="470" y="537"/>
                  </a:lnTo>
                  <a:lnTo>
                    <a:pt x="476" y="534"/>
                  </a:lnTo>
                  <a:lnTo>
                    <a:pt x="483" y="532"/>
                  </a:lnTo>
                  <a:lnTo>
                    <a:pt x="491" y="528"/>
                  </a:lnTo>
                  <a:lnTo>
                    <a:pt x="499" y="526"/>
                  </a:lnTo>
                  <a:lnTo>
                    <a:pt x="504" y="522"/>
                  </a:lnTo>
                  <a:lnTo>
                    <a:pt x="512" y="520"/>
                  </a:lnTo>
                  <a:lnTo>
                    <a:pt x="518" y="518"/>
                  </a:lnTo>
                  <a:lnTo>
                    <a:pt x="525" y="517"/>
                  </a:lnTo>
                  <a:lnTo>
                    <a:pt x="531" y="513"/>
                  </a:lnTo>
                  <a:lnTo>
                    <a:pt x="540" y="511"/>
                  </a:lnTo>
                  <a:lnTo>
                    <a:pt x="546" y="509"/>
                  </a:lnTo>
                  <a:lnTo>
                    <a:pt x="554" y="509"/>
                  </a:lnTo>
                  <a:lnTo>
                    <a:pt x="559" y="505"/>
                  </a:lnTo>
                  <a:lnTo>
                    <a:pt x="567" y="505"/>
                  </a:lnTo>
                  <a:lnTo>
                    <a:pt x="573" y="501"/>
                  </a:lnTo>
                  <a:lnTo>
                    <a:pt x="580" y="501"/>
                  </a:lnTo>
                  <a:lnTo>
                    <a:pt x="586" y="499"/>
                  </a:lnTo>
                  <a:lnTo>
                    <a:pt x="592" y="499"/>
                  </a:lnTo>
                  <a:lnTo>
                    <a:pt x="597" y="498"/>
                  </a:lnTo>
                  <a:lnTo>
                    <a:pt x="605" y="498"/>
                  </a:lnTo>
                  <a:lnTo>
                    <a:pt x="611" y="496"/>
                  </a:lnTo>
                  <a:lnTo>
                    <a:pt x="616" y="496"/>
                  </a:lnTo>
                  <a:lnTo>
                    <a:pt x="624" y="494"/>
                  </a:lnTo>
                  <a:lnTo>
                    <a:pt x="630" y="494"/>
                  </a:lnTo>
                  <a:lnTo>
                    <a:pt x="635" y="494"/>
                  </a:lnTo>
                  <a:lnTo>
                    <a:pt x="641" y="494"/>
                  </a:lnTo>
                  <a:lnTo>
                    <a:pt x="647" y="494"/>
                  </a:lnTo>
                  <a:lnTo>
                    <a:pt x="653" y="494"/>
                  </a:lnTo>
                  <a:lnTo>
                    <a:pt x="662" y="492"/>
                  </a:lnTo>
                  <a:lnTo>
                    <a:pt x="673" y="492"/>
                  </a:lnTo>
                  <a:lnTo>
                    <a:pt x="683" y="492"/>
                  </a:lnTo>
                  <a:lnTo>
                    <a:pt x="694" y="492"/>
                  </a:lnTo>
                  <a:lnTo>
                    <a:pt x="702" y="492"/>
                  </a:lnTo>
                  <a:lnTo>
                    <a:pt x="711" y="492"/>
                  </a:lnTo>
                  <a:lnTo>
                    <a:pt x="717" y="492"/>
                  </a:lnTo>
                  <a:lnTo>
                    <a:pt x="725" y="494"/>
                  </a:lnTo>
                  <a:lnTo>
                    <a:pt x="730" y="494"/>
                  </a:lnTo>
                  <a:lnTo>
                    <a:pt x="736" y="494"/>
                  </a:lnTo>
                  <a:lnTo>
                    <a:pt x="740" y="494"/>
                  </a:lnTo>
                  <a:lnTo>
                    <a:pt x="746" y="494"/>
                  </a:lnTo>
                  <a:lnTo>
                    <a:pt x="749" y="496"/>
                  </a:lnTo>
                  <a:lnTo>
                    <a:pt x="753" y="496"/>
                  </a:lnTo>
                  <a:lnTo>
                    <a:pt x="753" y="494"/>
                  </a:lnTo>
                  <a:lnTo>
                    <a:pt x="757" y="490"/>
                  </a:lnTo>
                  <a:lnTo>
                    <a:pt x="759" y="484"/>
                  </a:lnTo>
                  <a:lnTo>
                    <a:pt x="761" y="480"/>
                  </a:lnTo>
                  <a:lnTo>
                    <a:pt x="763" y="475"/>
                  </a:lnTo>
                  <a:lnTo>
                    <a:pt x="767" y="471"/>
                  </a:lnTo>
                  <a:lnTo>
                    <a:pt x="770" y="463"/>
                  </a:lnTo>
                  <a:lnTo>
                    <a:pt x="774" y="456"/>
                  </a:lnTo>
                  <a:lnTo>
                    <a:pt x="778" y="450"/>
                  </a:lnTo>
                  <a:lnTo>
                    <a:pt x="784" y="442"/>
                  </a:lnTo>
                  <a:lnTo>
                    <a:pt x="789" y="433"/>
                  </a:lnTo>
                  <a:lnTo>
                    <a:pt x="795" y="425"/>
                  </a:lnTo>
                  <a:lnTo>
                    <a:pt x="801" y="416"/>
                  </a:lnTo>
                  <a:lnTo>
                    <a:pt x="807" y="408"/>
                  </a:lnTo>
                  <a:lnTo>
                    <a:pt x="812" y="399"/>
                  </a:lnTo>
                  <a:lnTo>
                    <a:pt x="820" y="389"/>
                  </a:lnTo>
                  <a:lnTo>
                    <a:pt x="826" y="380"/>
                  </a:lnTo>
                  <a:lnTo>
                    <a:pt x="833" y="370"/>
                  </a:lnTo>
                  <a:lnTo>
                    <a:pt x="839" y="361"/>
                  </a:lnTo>
                  <a:lnTo>
                    <a:pt x="846" y="351"/>
                  </a:lnTo>
                  <a:lnTo>
                    <a:pt x="854" y="344"/>
                  </a:lnTo>
                  <a:lnTo>
                    <a:pt x="864" y="334"/>
                  </a:lnTo>
                  <a:lnTo>
                    <a:pt x="869" y="325"/>
                  </a:lnTo>
                  <a:lnTo>
                    <a:pt x="877" y="315"/>
                  </a:lnTo>
                  <a:lnTo>
                    <a:pt x="886" y="306"/>
                  </a:lnTo>
                  <a:lnTo>
                    <a:pt x="894" y="298"/>
                  </a:lnTo>
                  <a:lnTo>
                    <a:pt x="903" y="289"/>
                  </a:lnTo>
                  <a:lnTo>
                    <a:pt x="911" y="283"/>
                  </a:lnTo>
                  <a:lnTo>
                    <a:pt x="921" y="275"/>
                  </a:lnTo>
                  <a:lnTo>
                    <a:pt x="930" y="268"/>
                  </a:lnTo>
                  <a:lnTo>
                    <a:pt x="938" y="260"/>
                  </a:lnTo>
                  <a:lnTo>
                    <a:pt x="947" y="254"/>
                  </a:lnTo>
                  <a:lnTo>
                    <a:pt x="955" y="249"/>
                  </a:lnTo>
                  <a:lnTo>
                    <a:pt x="962" y="243"/>
                  </a:lnTo>
                  <a:lnTo>
                    <a:pt x="972" y="237"/>
                  </a:lnTo>
                  <a:lnTo>
                    <a:pt x="980" y="233"/>
                  </a:lnTo>
                  <a:lnTo>
                    <a:pt x="989" y="228"/>
                  </a:lnTo>
                  <a:lnTo>
                    <a:pt x="997" y="226"/>
                  </a:lnTo>
                  <a:lnTo>
                    <a:pt x="1004" y="222"/>
                  </a:lnTo>
                  <a:lnTo>
                    <a:pt x="1014" y="218"/>
                  </a:lnTo>
                  <a:lnTo>
                    <a:pt x="1021" y="216"/>
                  </a:lnTo>
                  <a:lnTo>
                    <a:pt x="1029" y="214"/>
                  </a:lnTo>
                  <a:lnTo>
                    <a:pt x="1037" y="211"/>
                  </a:lnTo>
                  <a:lnTo>
                    <a:pt x="1044" y="209"/>
                  </a:lnTo>
                  <a:lnTo>
                    <a:pt x="1052" y="207"/>
                  </a:lnTo>
                  <a:lnTo>
                    <a:pt x="1059" y="207"/>
                  </a:lnTo>
                  <a:lnTo>
                    <a:pt x="1065" y="205"/>
                  </a:lnTo>
                  <a:lnTo>
                    <a:pt x="1071" y="203"/>
                  </a:lnTo>
                  <a:lnTo>
                    <a:pt x="1076" y="203"/>
                  </a:lnTo>
                  <a:lnTo>
                    <a:pt x="1084" y="203"/>
                  </a:lnTo>
                  <a:lnTo>
                    <a:pt x="1094" y="201"/>
                  </a:lnTo>
                  <a:lnTo>
                    <a:pt x="1103" y="201"/>
                  </a:lnTo>
                  <a:lnTo>
                    <a:pt x="1109" y="201"/>
                  </a:lnTo>
                  <a:lnTo>
                    <a:pt x="1116" y="201"/>
                  </a:lnTo>
                  <a:lnTo>
                    <a:pt x="1118" y="201"/>
                  </a:lnTo>
                  <a:lnTo>
                    <a:pt x="1120" y="203"/>
                  </a:lnTo>
                  <a:lnTo>
                    <a:pt x="924" y="0"/>
                  </a:lnTo>
                  <a:lnTo>
                    <a:pt x="0" y="735"/>
                  </a:lnTo>
                  <a:lnTo>
                    <a:pt x="158" y="838"/>
                  </a:lnTo>
                  <a:lnTo>
                    <a:pt x="158" y="838"/>
                  </a:lnTo>
                  <a:close/>
                </a:path>
              </a:pathLst>
            </a:custGeom>
            <a:solidFill>
              <a:srgbClr val="993D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42" name="Freeform 34"/>
            <p:cNvSpPr>
              <a:spLocks/>
            </p:cNvSpPr>
            <p:nvPr/>
          </p:nvSpPr>
          <p:spPr bwMode="auto">
            <a:xfrm>
              <a:off x="1636" y="2084"/>
              <a:ext cx="655" cy="702"/>
            </a:xfrm>
            <a:custGeom>
              <a:avLst/>
              <a:gdLst/>
              <a:ahLst/>
              <a:cxnLst>
                <a:cxn ang="0">
                  <a:pos x="1310" y="121"/>
                </a:cxn>
                <a:cxn ang="0">
                  <a:pos x="1006" y="0"/>
                </a:cxn>
                <a:cxn ang="0">
                  <a:pos x="8" y="785"/>
                </a:cxn>
                <a:cxn ang="0">
                  <a:pos x="0" y="828"/>
                </a:cxn>
                <a:cxn ang="0">
                  <a:pos x="103" y="910"/>
                </a:cxn>
                <a:cxn ang="0">
                  <a:pos x="213" y="1216"/>
                </a:cxn>
                <a:cxn ang="0">
                  <a:pos x="445" y="1402"/>
                </a:cxn>
                <a:cxn ang="0">
                  <a:pos x="713" y="1264"/>
                </a:cxn>
                <a:cxn ang="0">
                  <a:pos x="1310" y="777"/>
                </a:cxn>
                <a:cxn ang="0">
                  <a:pos x="1310" y="598"/>
                </a:cxn>
                <a:cxn ang="0">
                  <a:pos x="610" y="1148"/>
                </a:cxn>
                <a:cxn ang="0">
                  <a:pos x="103" y="798"/>
                </a:cxn>
                <a:cxn ang="0">
                  <a:pos x="1013" y="70"/>
                </a:cxn>
                <a:cxn ang="0">
                  <a:pos x="1310" y="211"/>
                </a:cxn>
                <a:cxn ang="0">
                  <a:pos x="1310" y="121"/>
                </a:cxn>
                <a:cxn ang="0">
                  <a:pos x="1310" y="121"/>
                </a:cxn>
              </a:cxnLst>
              <a:rect l="0" t="0" r="r" b="b"/>
              <a:pathLst>
                <a:path w="1310" h="1402">
                  <a:moveTo>
                    <a:pt x="1310" y="121"/>
                  </a:moveTo>
                  <a:lnTo>
                    <a:pt x="1006" y="0"/>
                  </a:lnTo>
                  <a:lnTo>
                    <a:pt x="8" y="785"/>
                  </a:lnTo>
                  <a:lnTo>
                    <a:pt x="0" y="828"/>
                  </a:lnTo>
                  <a:lnTo>
                    <a:pt x="103" y="910"/>
                  </a:lnTo>
                  <a:lnTo>
                    <a:pt x="213" y="1216"/>
                  </a:lnTo>
                  <a:lnTo>
                    <a:pt x="445" y="1402"/>
                  </a:lnTo>
                  <a:lnTo>
                    <a:pt x="713" y="1264"/>
                  </a:lnTo>
                  <a:lnTo>
                    <a:pt x="1310" y="777"/>
                  </a:lnTo>
                  <a:lnTo>
                    <a:pt x="1310" y="598"/>
                  </a:lnTo>
                  <a:lnTo>
                    <a:pt x="610" y="1148"/>
                  </a:lnTo>
                  <a:lnTo>
                    <a:pt x="103" y="798"/>
                  </a:lnTo>
                  <a:lnTo>
                    <a:pt x="1013" y="70"/>
                  </a:lnTo>
                  <a:lnTo>
                    <a:pt x="1310" y="211"/>
                  </a:lnTo>
                  <a:lnTo>
                    <a:pt x="1310" y="121"/>
                  </a:lnTo>
                  <a:lnTo>
                    <a:pt x="1310" y="121"/>
                  </a:lnTo>
                  <a:close/>
                </a:path>
              </a:pathLst>
            </a:custGeom>
            <a:solidFill>
              <a:srgbClr val="FF9E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43" name="Freeform 35"/>
            <p:cNvSpPr>
              <a:spLocks/>
            </p:cNvSpPr>
            <p:nvPr/>
          </p:nvSpPr>
          <p:spPr bwMode="auto">
            <a:xfrm>
              <a:off x="1637" y="2417"/>
              <a:ext cx="654" cy="369"/>
            </a:xfrm>
            <a:custGeom>
              <a:avLst/>
              <a:gdLst/>
              <a:ahLst/>
              <a:cxnLst>
                <a:cxn ang="0">
                  <a:pos x="6" y="171"/>
                </a:cxn>
                <a:cxn ang="0">
                  <a:pos x="0" y="142"/>
                </a:cxn>
                <a:cxn ang="0">
                  <a:pos x="612" y="555"/>
                </a:cxn>
                <a:cxn ang="0">
                  <a:pos x="1308" y="0"/>
                </a:cxn>
                <a:cxn ang="0">
                  <a:pos x="1308" y="150"/>
                </a:cxn>
                <a:cxn ang="0">
                  <a:pos x="660" y="642"/>
                </a:cxn>
                <a:cxn ang="0">
                  <a:pos x="441" y="737"/>
                </a:cxn>
                <a:cxn ang="0">
                  <a:pos x="173" y="530"/>
                </a:cxn>
                <a:cxn ang="0">
                  <a:pos x="95" y="251"/>
                </a:cxn>
                <a:cxn ang="0">
                  <a:pos x="6" y="171"/>
                </a:cxn>
                <a:cxn ang="0">
                  <a:pos x="6" y="171"/>
                </a:cxn>
              </a:cxnLst>
              <a:rect l="0" t="0" r="r" b="b"/>
              <a:pathLst>
                <a:path w="1308" h="737">
                  <a:moveTo>
                    <a:pt x="6" y="171"/>
                  </a:moveTo>
                  <a:lnTo>
                    <a:pt x="0" y="142"/>
                  </a:lnTo>
                  <a:lnTo>
                    <a:pt x="612" y="555"/>
                  </a:lnTo>
                  <a:lnTo>
                    <a:pt x="1308" y="0"/>
                  </a:lnTo>
                  <a:lnTo>
                    <a:pt x="1308" y="150"/>
                  </a:lnTo>
                  <a:lnTo>
                    <a:pt x="660" y="642"/>
                  </a:lnTo>
                  <a:lnTo>
                    <a:pt x="441" y="737"/>
                  </a:lnTo>
                  <a:lnTo>
                    <a:pt x="173" y="530"/>
                  </a:lnTo>
                  <a:lnTo>
                    <a:pt x="95" y="251"/>
                  </a:lnTo>
                  <a:lnTo>
                    <a:pt x="6" y="171"/>
                  </a:lnTo>
                  <a:lnTo>
                    <a:pt x="6" y="171"/>
                  </a:lnTo>
                  <a:close/>
                </a:path>
              </a:pathLst>
            </a:custGeom>
            <a:solidFill>
              <a:srgbClr val="FF66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44" name="Freeform 36"/>
            <p:cNvSpPr>
              <a:spLocks/>
            </p:cNvSpPr>
            <p:nvPr/>
          </p:nvSpPr>
          <p:spPr bwMode="auto">
            <a:xfrm>
              <a:off x="1013" y="2274"/>
              <a:ext cx="644" cy="349"/>
            </a:xfrm>
            <a:custGeom>
              <a:avLst/>
              <a:gdLst/>
              <a:ahLst/>
              <a:cxnLst>
                <a:cxn ang="0">
                  <a:pos x="388" y="199"/>
                </a:cxn>
                <a:cxn ang="0">
                  <a:pos x="348" y="260"/>
                </a:cxn>
                <a:cxn ang="0">
                  <a:pos x="51" y="40"/>
                </a:cxn>
                <a:cxn ang="0">
                  <a:pos x="15" y="23"/>
                </a:cxn>
                <a:cxn ang="0">
                  <a:pos x="0" y="51"/>
                </a:cxn>
                <a:cxn ang="0">
                  <a:pos x="42" y="82"/>
                </a:cxn>
                <a:cxn ang="0">
                  <a:pos x="15" y="150"/>
                </a:cxn>
                <a:cxn ang="0">
                  <a:pos x="68" y="104"/>
                </a:cxn>
                <a:cxn ang="0">
                  <a:pos x="256" y="253"/>
                </a:cxn>
                <a:cxn ang="0">
                  <a:pos x="236" y="308"/>
                </a:cxn>
                <a:cxn ang="0">
                  <a:pos x="276" y="273"/>
                </a:cxn>
                <a:cxn ang="0">
                  <a:pos x="519" y="462"/>
                </a:cxn>
                <a:cxn ang="0">
                  <a:pos x="504" y="511"/>
                </a:cxn>
                <a:cxn ang="0">
                  <a:pos x="542" y="484"/>
                </a:cxn>
                <a:cxn ang="0">
                  <a:pos x="741" y="612"/>
                </a:cxn>
                <a:cxn ang="0">
                  <a:pos x="739" y="697"/>
                </a:cxn>
                <a:cxn ang="0">
                  <a:pos x="776" y="606"/>
                </a:cxn>
                <a:cxn ang="0">
                  <a:pos x="817" y="519"/>
                </a:cxn>
                <a:cxn ang="0">
                  <a:pos x="756" y="557"/>
                </a:cxn>
                <a:cxn ang="0">
                  <a:pos x="625" y="456"/>
                </a:cxn>
                <a:cxn ang="0">
                  <a:pos x="677" y="407"/>
                </a:cxn>
                <a:cxn ang="0">
                  <a:pos x="776" y="483"/>
                </a:cxn>
                <a:cxn ang="0">
                  <a:pos x="985" y="300"/>
                </a:cxn>
                <a:cxn ang="0">
                  <a:pos x="1030" y="331"/>
                </a:cxn>
                <a:cxn ang="0">
                  <a:pos x="1241" y="123"/>
                </a:cxn>
                <a:cxn ang="0">
                  <a:pos x="1287" y="0"/>
                </a:cxn>
                <a:cxn ang="0">
                  <a:pos x="424" y="4"/>
                </a:cxn>
                <a:cxn ang="0">
                  <a:pos x="388" y="199"/>
                </a:cxn>
                <a:cxn ang="0">
                  <a:pos x="388" y="199"/>
                </a:cxn>
              </a:cxnLst>
              <a:rect l="0" t="0" r="r" b="b"/>
              <a:pathLst>
                <a:path w="1287" h="697">
                  <a:moveTo>
                    <a:pt x="388" y="199"/>
                  </a:moveTo>
                  <a:lnTo>
                    <a:pt x="348" y="260"/>
                  </a:lnTo>
                  <a:lnTo>
                    <a:pt x="51" y="40"/>
                  </a:lnTo>
                  <a:lnTo>
                    <a:pt x="15" y="23"/>
                  </a:lnTo>
                  <a:lnTo>
                    <a:pt x="0" y="51"/>
                  </a:lnTo>
                  <a:lnTo>
                    <a:pt x="42" y="82"/>
                  </a:lnTo>
                  <a:lnTo>
                    <a:pt x="15" y="150"/>
                  </a:lnTo>
                  <a:lnTo>
                    <a:pt x="68" y="104"/>
                  </a:lnTo>
                  <a:lnTo>
                    <a:pt x="256" y="253"/>
                  </a:lnTo>
                  <a:lnTo>
                    <a:pt x="236" y="308"/>
                  </a:lnTo>
                  <a:lnTo>
                    <a:pt x="276" y="273"/>
                  </a:lnTo>
                  <a:lnTo>
                    <a:pt x="519" y="462"/>
                  </a:lnTo>
                  <a:lnTo>
                    <a:pt x="504" y="511"/>
                  </a:lnTo>
                  <a:lnTo>
                    <a:pt x="542" y="484"/>
                  </a:lnTo>
                  <a:lnTo>
                    <a:pt x="741" y="612"/>
                  </a:lnTo>
                  <a:lnTo>
                    <a:pt x="739" y="697"/>
                  </a:lnTo>
                  <a:lnTo>
                    <a:pt x="776" y="606"/>
                  </a:lnTo>
                  <a:lnTo>
                    <a:pt x="817" y="519"/>
                  </a:lnTo>
                  <a:lnTo>
                    <a:pt x="756" y="557"/>
                  </a:lnTo>
                  <a:lnTo>
                    <a:pt x="625" y="456"/>
                  </a:lnTo>
                  <a:lnTo>
                    <a:pt x="677" y="407"/>
                  </a:lnTo>
                  <a:lnTo>
                    <a:pt x="776" y="483"/>
                  </a:lnTo>
                  <a:lnTo>
                    <a:pt x="985" y="300"/>
                  </a:lnTo>
                  <a:lnTo>
                    <a:pt x="1030" y="331"/>
                  </a:lnTo>
                  <a:lnTo>
                    <a:pt x="1241" y="123"/>
                  </a:lnTo>
                  <a:lnTo>
                    <a:pt x="1287" y="0"/>
                  </a:lnTo>
                  <a:lnTo>
                    <a:pt x="424" y="4"/>
                  </a:lnTo>
                  <a:lnTo>
                    <a:pt x="388" y="199"/>
                  </a:lnTo>
                  <a:lnTo>
                    <a:pt x="388" y="199"/>
                  </a:lnTo>
                  <a:close/>
                </a:path>
              </a:pathLst>
            </a:custGeom>
            <a:solidFill>
              <a:srgbClr val="2E2E3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45" name="Freeform 37"/>
            <p:cNvSpPr>
              <a:spLocks/>
            </p:cNvSpPr>
            <p:nvPr/>
          </p:nvSpPr>
          <p:spPr bwMode="auto">
            <a:xfrm>
              <a:off x="1425" y="2419"/>
              <a:ext cx="101" cy="107"/>
            </a:xfrm>
            <a:custGeom>
              <a:avLst/>
              <a:gdLst/>
              <a:ahLst/>
              <a:cxnLst>
                <a:cxn ang="0">
                  <a:pos x="160" y="49"/>
                </a:cxn>
                <a:cxn ang="0">
                  <a:pos x="202" y="78"/>
                </a:cxn>
                <a:cxn ang="0">
                  <a:pos x="165" y="112"/>
                </a:cxn>
                <a:cxn ang="0">
                  <a:pos x="186" y="133"/>
                </a:cxn>
                <a:cxn ang="0">
                  <a:pos x="91" y="214"/>
                </a:cxn>
                <a:cxn ang="0">
                  <a:pos x="40" y="186"/>
                </a:cxn>
                <a:cxn ang="0">
                  <a:pos x="55" y="167"/>
                </a:cxn>
                <a:cxn ang="0">
                  <a:pos x="0" y="137"/>
                </a:cxn>
                <a:cxn ang="0">
                  <a:pos x="145" y="0"/>
                </a:cxn>
                <a:cxn ang="0">
                  <a:pos x="173" y="32"/>
                </a:cxn>
                <a:cxn ang="0">
                  <a:pos x="160" y="49"/>
                </a:cxn>
                <a:cxn ang="0">
                  <a:pos x="160" y="49"/>
                </a:cxn>
              </a:cxnLst>
              <a:rect l="0" t="0" r="r" b="b"/>
              <a:pathLst>
                <a:path w="202" h="214">
                  <a:moveTo>
                    <a:pt x="160" y="49"/>
                  </a:moveTo>
                  <a:lnTo>
                    <a:pt x="202" y="78"/>
                  </a:lnTo>
                  <a:lnTo>
                    <a:pt x="165" y="112"/>
                  </a:lnTo>
                  <a:lnTo>
                    <a:pt x="186" y="133"/>
                  </a:lnTo>
                  <a:lnTo>
                    <a:pt x="91" y="214"/>
                  </a:lnTo>
                  <a:lnTo>
                    <a:pt x="40" y="186"/>
                  </a:lnTo>
                  <a:lnTo>
                    <a:pt x="55" y="167"/>
                  </a:lnTo>
                  <a:lnTo>
                    <a:pt x="0" y="137"/>
                  </a:lnTo>
                  <a:lnTo>
                    <a:pt x="145" y="0"/>
                  </a:lnTo>
                  <a:lnTo>
                    <a:pt x="173" y="32"/>
                  </a:lnTo>
                  <a:lnTo>
                    <a:pt x="160" y="49"/>
                  </a:lnTo>
                  <a:lnTo>
                    <a:pt x="160" y="49"/>
                  </a:lnTo>
                  <a:close/>
                </a:path>
              </a:pathLst>
            </a:custGeom>
            <a:solidFill>
              <a:srgbClr val="5C5C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46" name="Freeform 38"/>
            <p:cNvSpPr>
              <a:spLocks/>
            </p:cNvSpPr>
            <p:nvPr/>
          </p:nvSpPr>
          <p:spPr bwMode="auto">
            <a:xfrm>
              <a:off x="1407" y="2468"/>
              <a:ext cx="61" cy="111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66" y="5"/>
                </a:cxn>
                <a:cxn ang="0">
                  <a:pos x="57" y="13"/>
                </a:cxn>
                <a:cxn ang="0">
                  <a:pos x="46" y="22"/>
                </a:cxn>
                <a:cxn ang="0">
                  <a:pos x="34" y="34"/>
                </a:cxn>
                <a:cxn ang="0">
                  <a:pos x="23" y="47"/>
                </a:cxn>
                <a:cxn ang="0">
                  <a:pos x="13" y="62"/>
                </a:cxn>
                <a:cxn ang="0">
                  <a:pos x="6" y="81"/>
                </a:cxn>
                <a:cxn ang="0">
                  <a:pos x="2" y="100"/>
                </a:cxn>
                <a:cxn ang="0">
                  <a:pos x="0" y="112"/>
                </a:cxn>
                <a:cxn ang="0">
                  <a:pos x="0" y="121"/>
                </a:cxn>
                <a:cxn ang="0">
                  <a:pos x="0" y="133"/>
                </a:cxn>
                <a:cxn ang="0">
                  <a:pos x="0" y="144"/>
                </a:cxn>
                <a:cxn ang="0">
                  <a:pos x="0" y="155"/>
                </a:cxn>
                <a:cxn ang="0">
                  <a:pos x="2" y="167"/>
                </a:cxn>
                <a:cxn ang="0">
                  <a:pos x="2" y="184"/>
                </a:cxn>
                <a:cxn ang="0">
                  <a:pos x="6" y="201"/>
                </a:cxn>
                <a:cxn ang="0">
                  <a:pos x="6" y="210"/>
                </a:cxn>
                <a:cxn ang="0">
                  <a:pos x="8" y="216"/>
                </a:cxn>
                <a:cxn ang="0">
                  <a:pos x="51" y="220"/>
                </a:cxn>
                <a:cxn ang="0">
                  <a:pos x="59" y="210"/>
                </a:cxn>
                <a:cxn ang="0">
                  <a:pos x="68" y="201"/>
                </a:cxn>
                <a:cxn ang="0">
                  <a:pos x="78" y="190"/>
                </a:cxn>
                <a:cxn ang="0">
                  <a:pos x="87" y="176"/>
                </a:cxn>
                <a:cxn ang="0">
                  <a:pos x="99" y="159"/>
                </a:cxn>
                <a:cxn ang="0">
                  <a:pos x="108" y="142"/>
                </a:cxn>
                <a:cxn ang="0">
                  <a:pos x="114" y="125"/>
                </a:cxn>
                <a:cxn ang="0">
                  <a:pos x="118" y="106"/>
                </a:cxn>
                <a:cxn ang="0">
                  <a:pos x="120" y="85"/>
                </a:cxn>
                <a:cxn ang="0">
                  <a:pos x="122" y="64"/>
                </a:cxn>
                <a:cxn ang="0">
                  <a:pos x="122" y="45"/>
                </a:cxn>
                <a:cxn ang="0">
                  <a:pos x="120" y="30"/>
                </a:cxn>
                <a:cxn ang="0">
                  <a:pos x="120" y="17"/>
                </a:cxn>
                <a:cxn ang="0">
                  <a:pos x="120" y="11"/>
                </a:cxn>
              </a:cxnLst>
              <a:rect l="0" t="0" r="r" b="b"/>
              <a:pathLst>
                <a:path w="122" h="222">
                  <a:moveTo>
                    <a:pt x="120" y="11"/>
                  </a:moveTo>
                  <a:lnTo>
                    <a:pt x="76" y="0"/>
                  </a:lnTo>
                  <a:lnTo>
                    <a:pt x="72" y="1"/>
                  </a:lnTo>
                  <a:lnTo>
                    <a:pt x="66" y="5"/>
                  </a:lnTo>
                  <a:lnTo>
                    <a:pt x="61" y="9"/>
                  </a:lnTo>
                  <a:lnTo>
                    <a:pt x="57" y="13"/>
                  </a:lnTo>
                  <a:lnTo>
                    <a:pt x="49" y="17"/>
                  </a:lnTo>
                  <a:lnTo>
                    <a:pt x="46" y="22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7" y="39"/>
                  </a:lnTo>
                  <a:lnTo>
                    <a:pt x="23" y="47"/>
                  </a:lnTo>
                  <a:lnTo>
                    <a:pt x="17" y="55"/>
                  </a:lnTo>
                  <a:lnTo>
                    <a:pt x="13" y="62"/>
                  </a:lnTo>
                  <a:lnTo>
                    <a:pt x="8" y="72"/>
                  </a:lnTo>
                  <a:lnTo>
                    <a:pt x="6" y="81"/>
                  </a:lnTo>
                  <a:lnTo>
                    <a:pt x="4" y="91"/>
                  </a:lnTo>
                  <a:lnTo>
                    <a:pt x="2" y="100"/>
                  </a:lnTo>
                  <a:lnTo>
                    <a:pt x="0" y="104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1"/>
                  </a:lnTo>
                  <a:lnTo>
                    <a:pt x="0" y="127"/>
                  </a:lnTo>
                  <a:lnTo>
                    <a:pt x="0" y="133"/>
                  </a:lnTo>
                  <a:lnTo>
                    <a:pt x="0" y="138"/>
                  </a:lnTo>
                  <a:lnTo>
                    <a:pt x="0" y="144"/>
                  </a:lnTo>
                  <a:lnTo>
                    <a:pt x="0" y="148"/>
                  </a:lnTo>
                  <a:lnTo>
                    <a:pt x="0" y="155"/>
                  </a:lnTo>
                  <a:lnTo>
                    <a:pt x="0" y="161"/>
                  </a:lnTo>
                  <a:lnTo>
                    <a:pt x="2" y="167"/>
                  </a:lnTo>
                  <a:lnTo>
                    <a:pt x="2" y="176"/>
                  </a:lnTo>
                  <a:lnTo>
                    <a:pt x="2" y="184"/>
                  </a:lnTo>
                  <a:lnTo>
                    <a:pt x="4" y="191"/>
                  </a:lnTo>
                  <a:lnTo>
                    <a:pt x="6" y="201"/>
                  </a:lnTo>
                  <a:lnTo>
                    <a:pt x="6" y="205"/>
                  </a:lnTo>
                  <a:lnTo>
                    <a:pt x="6" y="210"/>
                  </a:lnTo>
                  <a:lnTo>
                    <a:pt x="8" y="214"/>
                  </a:lnTo>
                  <a:lnTo>
                    <a:pt x="8" y="216"/>
                  </a:lnTo>
                  <a:lnTo>
                    <a:pt x="49" y="222"/>
                  </a:lnTo>
                  <a:lnTo>
                    <a:pt x="51" y="220"/>
                  </a:lnTo>
                  <a:lnTo>
                    <a:pt x="57" y="216"/>
                  </a:lnTo>
                  <a:lnTo>
                    <a:pt x="59" y="210"/>
                  </a:lnTo>
                  <a:lnTo>
                    <a:pt x="65" y="207"/>
                  </a:lnTo>
                  <a:lnTo>
                    <a:pt x="68" y="201"/>
                  </a:lnTo>
                  <a:lnTo>
                    <a:pt x="74" y="197"/>
                  </a:lnTo>
                  <a:lnTo>
                    <a:pt x="78" y="190"/>
                  </a:lnTo>
                  <a:lnTo>
                    <a:pt x="84" y="182"/>
                  </a:lnTo>
                  <a:lnTo>
                    <a:pt x="87" y="176"/>
                  </a:lnTo>
                  <a:lnTo>
                    <a:pt x="95" y="169"/>
                  </a:lnTo>
                  <a:lnTo>
                    <a:pt x="99" y="159"/>
                  </a:lnTo>
                  <a:lnTo>
                    <a:pt x="104" y="152"/>
                  </a:lnTo>
                  <a:lnTo>
                    <a:pt x="108" y="142"/>
                  </a:lnTo>
                  <a:lnTo>
                    <a:pt x="112" y="134"/>
                  </a:lnTo>
                  <a:lnTo>
                    <a:pt x="114" y="125"/>
                  </a:lnTo>
                  <a:lnTo>
                    <a:pt x="118" y="115"/>
                  </a:lnTo>
                  <a:lnTo>
                    <a:pt x="118" y="106"/>
                  </a:lnTo>
                  <a:lnTo>
                    <a:pt x="120" y="96"/>
                  </a:lnTo>
                  <a:lnTo>
                    <a:pt x="120" y="85"/>
                  </a:lnTo>
                  <a:lnTo>
                    <a:pt x="122" y="76"/>
                  </a:lnTo>
                  <a:lnTo>
                    <a:pt x="122" y="64"/>
                  </a:lnTo>
                  <a:lnTo>
                    <a:pt x="122" y="55"/>
                  </a:lnTo>
                  <a:lnTo>
                    <a:pt x="122" y="45"/>
                  </a:lnTo>
                  <a:lnTo>
                    <a:pt x="120" y="38"/>
                  </a:lnTo>
                  <a:lnTo>
                    <a:pt x="120" y="30"/>
                  </a:lnTo>
                  <a:lnTo>
                    <a:pt x="120" y="22"/>
                  </a:lnTo>
                  <a:lnTo>
                    <a:pt x="120" y="17"/>
                  </a:lnTo>
                  <a:lnTo>
                    <a:pt x="120" y="15"/>
                  </a:lnTo>
                  <a:lnTo>
                    <a:pt x="120" y="11"/>
                  </a:lnTo>
                  <a:lnTo>
                    <a:pt x="12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47" name="Freeform 39"/>
            <p:cNvSpPr>
              <a:spLocks/>
            </p:cNvSpPr>
            <p:nvPr/>
          </p:nvSpPr>
          <p:spPr bwMode="auto">
            <a:xfrm>
              <a:off x="1413" y="2476"/>
              <a:ext cx="45" cy="46"/>
            </a:xfrm>
            <a:custGeom>
              <a:avLst/>
              <a:gdLst/>
              <a:ahLst/>
              <a:cxnLst>
                <a:cxn ang="0">
                  <a:pos x="92" y="7"/>
                </a:cxn>
                <a:cxn ang="0">
                  <a:pos x="57" y="21"/>
                </a:cxn>
                <a:cxn ang="0">
                  <a:pos x="50" y="0"/>
                </a:cxn>
                <a:cxn ang="0">
                  <a:pos x="44" y="11"/>
                </a:cxn>
                <a:cxn ang="0">
                  <a:pos x="44" y="36"/>
                </a:cxn>
                <a:cxn ang="0">
                  <a:pos x="25" y="21"/>
                </a:cxn>
                <a:cxn ang="0">
                  <a:pos x="17" y="34"/>
                </a:cxn>
                <a:cxn ang="0">
                  <a:pos x="21" y="53"/>
                </a:cxn>
                <a:cxn ang="0">
                  <a:pos x="4" y="49"/>
                </a:cxn>
                <a:cxn ang="0">
                  <a:pos x="0" y="61"/>
                </a:cxn>
                <a:cxn ang="0">
                  <a:pos x="14" y="93"/>
                </a:cxn>
                <a:cxn ang="0">
                  <a:pos x="52" y="78"/>
                </a:cxn>
                <a:cxn ang="0">
                  <a:pos x="54" y="66"/>
                </a:cxn>
                <a:cxn ang="0">
                  <a:pos x="38" y="61"/>
                </a:cxn>
                <a:cxn ang="0">
                  <a:pos x="71" y="53"/>
                </a:cxn>
                <a:cxn ang="0">
                  <a:pos x="78" y="42"/>
                </a:cxn>
                <a:cxn ang="0">
                  <a:pos x="57" y="40"/>
                </a:cxn>
                <a:cxn ang="0">
                  <a:pos x="82" y="26"/>
                </a:cxn>
                <a:cxn ang="0">
                  <a:pos x="92" y="7"/>
                </a:cxn>
                <a:cxn ang="0">
                  <a:pos x="92" y="7"/>
                </a:cxn>
              </a:cxnLst>
              <a:rect l="0" t="0" r="r" b="b"/>
              <a:pathLst>
                <a:path w="92" h="93">
                  <a:moveTo>
                    <a:pt x="92" y="7"/>
                  </a:moveTo>
                  <a:lnTo>
                    <a:pt x="57" y="21"/>
                  </a:lnTo>
                  <a:lnTo>
                    <a:pt x="50" y="0"/>
                  </a:lnTo>
                  <a:lnTo>
                    <a:pt x="44" y="11"/>
                  </a:lnTo>
                  <a:lnTo>
                    <a:pt x="44" y="36"/>
                  </a:lnTo>
                  <a:lnTo>
                    <a:pt x="25" y="21"/>
                  </a:lnTo>
                  <a:lnTo>
                    <a:pt x="17" y="34"/>
                  </a:lnTo>
                  <a:lnTo>
                    <a:pt x="21" y="53"/>
                  </a:lnTo>
                  <a:lnTo>
                    <a:pt x="4" y="49"/>
                  </a:lnTo>
                  <a:lnTo>
                    <a:pt x="0" y="61"/>
                  </a:lnTo>
                  <a:lnTo>
                    <a:pt x="14" y="93"/>
                  </a:lnTo>
                  <a:lnTo>
                    <a:pt x="52" y="78"/>
                  </a:lnTo>
                  <a:lnTo>
                    <a:pt x="54" y="66"/>
                  </a:lnTo>
                  <a:lnTo>
                    <a:pt x="38" y="61"/>
                  </a:lnTo>
                  <a:lnTo>
                    <a:pt x="71" y="53"/>
                  </a:lnTo>
                  <a:lnTo>
                    <a:pt x="78" y="42"/>
                  </a:lnTo>
                  <a:lnTo>
                    <a:pt x="57" y="40"/>
                  </a:lnTo>
                  <a:lnTo>
                    <a:pt x="82" y="26"/>
                  </a:lnTo>
                  <a:lnTo>
                    <a:pt x="92" y="7"/>
                  </a:lnTo>
                  <a:lnTo>
                    <a:pt x="92" y="7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48" name="Freeform 40"/>
            <p:cNvSpPr>
              <a:spLocks/>
            </p:cNvSpPr>
            <p:nvPr/>
          </p:nvSpPr>
          <p:spPr bwMode="auto">
            <a:xfrm>
              <a:off x="1439" y="2505"/>
              <a:ext cx="15" cy="47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3"/>
                </a:cxn>
                <a:cxn ang="0">
                  <a:pos x="24" y="7"/>
                </a:cxn>
                <a:cxn ang="0">
                  <a:pos x="26" y="15"/>
                </a:cxn>
                <a:cxn ang="0">
                  <a:pos x="28" y="21"/>
                </a:cxn>
                <a:cxn ang="0">
                  <a:pos x="30" y="30"/>
                </a:cxn>
                <a:cxn ang="0">
                  <a:pos x="30" y="40"/>
                </a:cxn>
                <a:cxn ang="0">
                  <a:pos x="30" y="47"/>
                </a:cxn>
                <a:cxn ang="0">
                  <a:pos x="26" y="55"/>
                </a:cxn>
                <a:cxn ang="0">
                  <a:pos x="24" y="64"/>
                </a:cxn>
                <a:cxn ang="0">
                  <a:pos x="19" y="70"/>
                </a:cxn>
                <a:cxn ang="0">
                  <a:pos x="15" y="79"/>
                </a:cxn>
                <a:cxn ang="0">
                  <a:pos x="11" y="83"/>
                </a:cxn>
                <a:cxn ang="0">
                  <a:pos x="7" y="89"/>
                </a:cxn>
                <a:cxn ang="0">
                  <a:pos x="3" y="91"/>
                </a:cxn>
                <a:cxn ang="0">
                  <a:pos x="3" y="93"/>
                </a:cxn>
                <a:cxn ang="0">
                  <a:pos x="1" y="89"/>
                </a:cxn>
                <a:cxn ang="0">
                  <a:pos x="1" y="81"/>
                </a:cxn>
                <a:cxn ang="0">
                  <a:pos x="0" y="74"/>
                </a:cxn>
                <a:cxn ang="0">
                  <a:pos x="0" y="68"/>
                </a:cxn>
                <a:cxn ang="0">
                  <a:pos x="0" y="60"/>
                </a:cxn>
                <a:cxn ang="0">
                  <a:pos x="1" y="51"/>
                </a:cxn>
                <a:cxn ang="0">
                  <a:pos x="3" y="43"/>
                </a:cxn>
                <a:cxn ang="0">
                  <a:pos x="7" y="34"/>
                </a:cxn>
                <a:cxn ang="0">
                  <a:pos x="11" y="24"/>
                </a:cxn>
                <a:cxn ang="0">
                  <a:pos x="15" y="19"/>
                </a:cxn>
                <a:cxn ang="0">
                  <a:pos x="17" y="9"/>
                </a:cxn>
                <a:cxn ang="0">
                  <a:pos x="19" y="3"/>
                </a:cxn>
                <a:cxn ang="0">
                  <a:pos x="20" y="0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30" h="93">
                  <a:moveTo>
                    <a:pt x="22" y="0"/>
                  </a:moveTo>
                  <a:lnTo>
                    <a:pt x="22" y="3"/>
                  </a:lnTo>
                  <a:lnTo>
                    <a:pt x="24" y="7"/>
                  </a:lnTo>
                  <a:lnTo>
                    <a:pt x="26" y="15"/>
                  </a:lnTo>
                  <a:lnTo>
                    <a:pt x="28" y="21"/>
                  </a:lnTo>
                  <a:lnTo>
                    <a:pt x="30" y="30"/>
                  </a:lnTo>
                  <a:lnTo>
                    <a:pt x="30" y="40"/>
                  </a:lnTo>
                  <a:lnTo>
                    <a:pt x="30" y="47"/>
                  </a:lnTo>
                  <a:lnTo>
                    <a:pt x="26" y="55"/>
                  </a:lnTo>
                  <a:lnTo>
                    <a:pt x="24" y="64"/>
                  </a:lnTo>
                  <a:lnTo>
                    <a:pt x="19" y="70"/>
                  </a:lnTo>
                  <a:lnTo>
                    <a:pt x="15" y="79"/>
                  </a:lnTo>
                  <a:lnTo>
                    <a:pt x="11" y="83"/>
                  </a:lnTo>
                  <a:lnTo>
                    <a:pt x="7" y="89"/>
                  </a:lnTo>
                  <a:lnTo>
                    <a:pt x="3" y="91"/>
                  </a:lnTo>
                  <a:lnTo>
                    <a:pt x="3" y="93"/>
                  </a:lnTo>
                  <a:lnTo>
                    <a:pt x="1" y="89"/>
                  </a:lnTo>
                  <a:lnTo>
                    <a:pt x="1" y="81"/>
                  </a:lnTo>
                  <a:lnTo>
                    <a:pt x="0" y="74"/>
                  </a:lnTo>
                  <a:lnTo>
                    <a:pt x="0" y="68"/>
                  </a:lnTo>
                  <a:lnTo>
                    <a:pt x="0" y="60"/>
                  </a:lnTo>
                  <a:lnTo>
                    <a:pt x="1" y="51"/>
                  </a:lnTo>
                  <a:lnTo>
                    <a:pt x="3" y="43"/>
                  </a:lnTo>
                  <a:lnTo>
                    <a:pt x="7" y="34"/>
                  </a:lnTo>
                  <a:lnTo>
                    <a:pt x="11" y="24"/>
                  </a:lnTo>
                  <a:lnTo>
                    <a:pt x="15" y="19"/>
                  </a:lnTo>
                  <a:lnTo>
                    <a:pt x="17" y="9"/>
                  </a:lnTo>
                  <a:lnTo>
                    <a:pt x="19" y="3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8A8A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49" name="Freeform 41"/>
            <p:cNvSpPr>
              <a:spLocks/>
            </p:cNvSpPr>
            <p:nvPr/>
          </p:nvSpPr>
          <p:spPr bwMode="auto">
            <a:xfrm>
              <a:off x="1198" y="2058"/>
              <a:ext cx="58" cy="129"/>
            </a:xfrm>
            <a:custGeom>
              <a:avLst/>
              <a:gdLst/>
              <a:ahLst/>
              <a:cxnLst>
                <a:cxn ang="0">
                  <a:pos x="5" y="258"/>
                </a:cxn>
                <a:cxn ang="0">
                  <a:pos x="3" y="256"/>
                </a:cxn>
                <a:cxn ang="0">
                  <a:pos x="3" y="252"/>
                </a:cxn>
                <a:cxn ang="0">
                  <a:pos x="2" y="247"/>
                </a:cxn>
                <a:cxn ang="0">
                  <a:pos x="2" y="243"/>
                </a:cxn>
                <a:cxn ang="0">
                  <a:pos x="0" y="235"/>
                </a:cxn>
                <a:cxn ang="0">
                  <a:pos x="0" y="228"/>
                </a:cxn>
                <a:cxn ang="0">
                  <a:pos x="0" y="222"/>
                </a:cxn>
                <a:cxn ang="0">
                  <a:pos x="3" y="214"/>
                </a:cxn>
                <a:cxn ang="0">
                  <a:pos x="5" y="207"/>
                </a:cxn>
                <a:cxn ang="0">
                  <a:pos x="9" y="201"/>
                </a:cxn>
                <a:cxn ang="0">
                  <a:pos x="13" y="195"/>
                </a:cxn>
                <a:cxn ang="0">
                  <a:pos x="21" y="193"/>
                </a:cxn>
                <a:cxn ang="0">
                  <a:pos x="28" y="188"/>
                </a:cxn>
                <a:cxn ang="0">
                  <a:pos x="32" y="186"/>
                </a:cxn>
                <a:cxn ang="0">
                  <a:pos x="40" y="68"/>
                </a:cxn>
                <a:cxn ang="0">
                  <a:pos x="116" y="0"/>
                </a:cxn>
                <a:cxn ang="0">
                  <a:pos x="110" y="43"/>
                </a:cxn>
                <a:cxn ang="0">
                  <a:pos x="68" y="68"/>
                </a:cxn>
                <a:cxn ang="0">
                  <a:pos x="74" y="214"/>
                </a:cxn>
                <a:cxn ang="0">
                  <a:pos x="5" y="258"/>
                </a:cxn>
                <a:cxn ang="0">
                  <a:pos x="5" y="258"/>
                </a:cxn>
              </a:cxnLst>
              <a:rect l="0" t="0" r="r" b="b"/>
              <a:pathLst>
                <a:path w="116" h="258">
                  <a:moveTo>
                    <a:pt x="5" y="258"/>
                  </a:moveTo>
                  <a:lnTo>
                    <a:pt x="3" y="256"/>
                  </a:lnTo>
                  <a:lnTo>
                    <a:pt x="3" y="252"/>
                  </a:lnTo>
                  <a:lnTo>
                    <a:pt x="2" y="247"/>
                  </a:lnTo>
                  <a:lnTo>
                    <a:pt x="2" y="243"/>
                  </a:lnTo>
                  <a:lnTo>
                    <a:pt x="0" y="235"/>
                  </a:lnTo>
                  <a:lnTo>
                    <a:pt x="0" y="228"/>
                  </a:lnTo>
                  <a:lnTo>
                    <a:pt x="0" y="222"/>
                  </a:lnTo>
                  <a:lnTo>
                    <a:pt x="3" y="214"/>
                  </a:lnTo>
                  <a:lnTo>
                    <a:pt x="5" y="207"/>
                  </a:lnTo>
                  <a:lnTo>
                    <a:pt x="9" y="201"/>
                  </a:lnTo>
                  <a:lnTo>
                    <a:pt x="13" y="195"/>
                  </a:lnTo>
                  <a:lnTo>
                    <a:pt x="21" y="193"/>
                  </a:lnTo>
                  <a:lnTo>
                    <a:pt x="28" y="188"/>
                  </a:lnTo>
                  <a:lnTo>
                    <a:pt x="32" y="186"/>
                  </a:lnTo>
                  <a:lnTo>
                    <a:pt x="40" y="68"/>
                  </a:lnTo>
                  <a:lnTo>
                    <a:pt x="116" y="0"/>
                  </a:lnTo>
                  <a:lnTo>
                    <a:pt x="110" y="43"/>
                  </a:lnTo>
                  <a:lnTo>
                    <a:pt x="68" y="68"/>
                  </a:lnTo>
                  <a:lnTo>
                    <a:pt x="74" y="214"/>
                  </a:lnTo>
                  <a:lnTo>
                    <a:pt x="5" y="258"/>
                  </a:lnTo>
                  <a:lnTo>
                    <a:pt x="5" y="258"/>
                  </a:lnTo>
                  <a:close/>
                </a:path>
              </a:pathLst>
            </a:custGeom>
            <a:solidFill>
              <a:srgbClr val="5C5C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50" name="Freeform 42"/>
            <p:cNvSpPr>
              <a:spLocks/>
            </p:cNvSpPr>
            <p:nvPr/>
          </p:nvSpPr>
          <p:spPr bwMode="auto">
            <a:xfrm>
              <a:off x="1256" y="2186"/>
              <a:ext cx="449" cy="278"/>
            </a:xfrm>
            <a:custGeom>
              <a:avLst/>
              <a:gdLst/>
              <a:ahLst/>
              <a:cxnLst>
                <a:cxn ang="0">
                  <a:pos x="5" y="281"/>
                </a:cxn>
                <a:cxn ang="0">
                  <a:pos x="83" y="202"/>
                </a:cxn>
                <a:cxn ang="0">
                  <a:pos x="640" y="0"/>
                </a:cxn>
                <a:cxn ang="0">
                  <a:pos x="899" y="0"/>
                </a:cxn>
                <a:cxn ang="0">
                  <a:pos x="815" y="215"/>
                </a:cxn>
                <a:cxn ang="0">
                  <a:pos x="545" y="403"/>
                </a:cxn>
                <a:cxn ang="0">
                  <a:pos x="500" y="403"/>
                </a:cxn>
                <a:cxn ang="0">
                  <a:pos x="317" y="555"/>
                </a:cxn>
                <a:cxn ang="0">
                  <a:pos x="133" y="424"/>
                </a:cxn>
                <a:cxn ang="0">
                  <a:pos x="0" y="466"/>
                </a:cxn>
                <a:cxn ang="0">
                  <a:pos x="5" y="281"/>
                </a:cxn>
                <a:cxn ang="0">
                  <a:pos x="5" y="281"/>
                </a:cxn>
              </a:cxnLst>
              <a:rect l="0" t="0" r="r" b="b"/>
              <a:pathLst>
                <a:path w="899" h="555">
                  <a:moveTo>
                    <a:pt x="5" y="281"/>
                  </a:moveTo>
                  <a:lnTo>
                    <a:pt x="83" y="202"/>
                  </a:lnTo>
                  <a:lnTo>
                    <a:pt x="640" y="0"/>
                  </a:lnTo>
                  <a:lnTo>
                    <a:pt x="899" y="0"/>
                  </a:lnTo>
                  <a:lnTo>
                    <a:pt x="815" y="215"/>
                  </a:lnTo>
                  <a:lnTo>
                    <a:pt x="545" y="403"/>
                  </a:lnTo>
                  <a:lnTo>
                    <a:pt x="500" y="403"/>
                  </a:lnTo>
                  <a:lnTo>
                    <a:pt x="317" y="555"/>
                  </a:lnTo>
                  <a:lnTo>
                    <a:pt x="133" y="424"/>
                  </a:lnTo>
                  <a:lnTo>
                    <a:pt x="0" y="466"/>
                  </a:lnTo>
                  <a:lnTo>
                    <a:pt x="5" y="281"/>
                  </a:lnTo>
                  <a:lnTo>
                    <a:pt x="5" y="281"/>
                  </a:lnTo>
                  <a:close/>
                </a:path>
              </a:pathLst>
            </a:custGeom>
            <a:solidFill>
              <a:srgbClr val="12521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51" name="Freeform 43"/>
            <p:cNvSpPr>
              <a:spLocks/>
            </p:cNvSpPr>
            <p:nvPr/>
          </p:nvSpPr>
          <p:spPr bwMode="auto">
            <a:xfrm>
              <a:off x="1146" y="2114"/>
              <a:ext cx="561" cy="309"/>
            </a:xfrm>
            <a:custGeom>
              <a:avLst/>
              <a:gdLst/>
              <a:ahLst/>
              <a:cxnLst>
                <a:cxn ang="0">
                  <a:pos x="905" y="0"/>
                </a:cxn>
                <a:cxn ang="0">
                  <a:pos x="1124" y="138"/>
                </a:cxn>
                <a:cxn ang="0">
                  <a:pos x="797" y="414"/>
                </a:cxn>
                <a:cxn ang="0">
                  <a:pos x="848" y="180"/>
                </a:cxn>
                <a:cxn ang="0">
                  <a:pos x="607" y="347"/>
                </a:cxn>
                <a:cxn ang="0">
                  <a:pos x="565" y="617"/>
                </a:cxn>
                <a:cxn ang="0">
                  <a:pos x="335" y="492"/>
                </a:cxn>
                <a:cxn ang="0">
                  <a:pos x="283" y="359"/>
                </a:cxn>
                <a:cxn ang="0">
                  <a:pos x="255" y="429"/>
                </a:cxn>
                <a:cxn ang="0">
                  <a:pos x="255" y="591"/>
                </a:cxn>
                <a:cxn ang="0">
                  <a:pos x="0" y="423"/>
                </a:cxn>
                <a:cxn ang="0">
                  <a:pos x="4" y="258"/>
                </a:cxn>
                <a:cxn ang="0">
                  <a:pos x="255" y="83"/>
                </a:cxn>
                <a:cxn ang="0">
                  <a:pos x="905" y="0"/>
                </a:cxn>
                <a:cxn ang="0">
                  <a:pos x="905" y="0"/>
                </a:cxn>
              </a:cxnLst>
              <a:rect l="0" t="0" r="r" b="b"/>
              <a:pathLst>
                <a:path w="1124" h="617">
                  <a:moveTo>
                    <a:pt x="905" y="0"/>
                  </a:moveTo>
                  <a:lnTo>
                    <a:pt x="1124" y="138"/>
                  </a:lnTo>
                  <a:lnTo>
                    <a:pt x="797" y="414"/>
                  </a:lnTo>
                  <a:lnTo>
                    <a:pt x="848" y="180"/>
                  </a:lnTo>
                  <a:lnTo>
                    <a:pt x="607" y="347"/>
                  </a:lnTo>
                  <a:lnTo>
                    <a:pt x="565" y="617"/>
                  </a:lnTo>
                  <a:lnTo>
                    <a:pt x="335" y="492"/>
                  </a:lnTo>
                  <a:lnTo>
                    <a:pt x="283" y="359"/>
                  </a:lnTo>
                  <a:lnTo>
                    <a:pt x="255" y="429"/>
                  </a:lnTo>
                  <a:lnTo>
                    <a:pt x="255" y="591"/>
                  </a:lnTo>
                  <a:lnTo>
                    <a:pt x="0" y="423"/>
                  </a:lnTo>
                  <a:lnTo>
                    <a:pt x="4" y="258"/>
                  </a:lnTo>
                  <a:lnTo>
                    <a:pt x="255" y="83"/>
                  </a:lnTo>
                  <a:lnTo>
                    <a:pt x="905" y="0"/>
                  </a:lnTo>
                  <a:lnTo>
                    <a:pt x="905" y="0"/>
                  </a:lnTo>
                  <a:close/>
                </a:path>
              </a:pathLst>
            </a:custGeom>
            <a:solidFill>
              <a:srgbClr val="3D8F3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52" name="Freeform 44"/>
            <p:cNvSpPr>
              <a:spLocks/>
            </p:cNvSpPr>
            <p:nvPr/>
          </p:nvSpPr>
          <p:spPr bwMode="auto">
            <a:xfrm>
              <a:off x="1305" y="2200"/>
              <a:ext cx="129" cy="1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7" y="157"/>
                </a:cxn>
                <a:cxn ang="0">
                  <a:pos x="232" y="313"/>
                </a:cxn>
                <a:cxn ang="0">
                  <a:pos x="12" y="17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7" h="313">
                  <a:moveTo>
                    <a:pt x="0" y="0"/>
                  </a:moveTo>
                  <a:lnTo>
                    <a:pt x="257" y="157"/>
                  </a:lnTo>
                  <a:lnTo>
                    <a:pt x="232" y="313"/>
                  </a:lnTo>
                  <a:lnTo>
                    <a:pt x="12" y="17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53" name="Freeform 45"/>
            <p:cNvSpPr>
              <a:spLocks/>
            </p:cNvSpPr>
            <p:nvPr/>
          </p:nvSpPr>
          <p:spPr bwMode="auto">
            <a:xfrm>
              <a:off x="1001" y="2266"/>
              <a:ext cx="91" cy="73"/>
            </a:xfrm>
            <a:custGeom>
              <a:avLst/>
              <a:gdLst/>
              <a:ahLst/>
              <a:cxnLst>
                <a:cxn ang="0">
                  <a:pos x="179" y="38"/>
                </a:cxn>
                <a:cxn ang="0">
                  <a:pos x="166" y="34"/>
                </a:cxn>
                <a:cxn ang="0">
                  <a:pos x="148" y="26"/>
                </a:cxn>
                <a:cxn ang="0">
                  <a:pos x="137" y="24"/>
                </a:cxn>
                <a:cxn ang="0">
                  <a:pos x="124" y="21"/>
                </a:cxn>
                <a:cxn ang="0">
                  <a:pos x="112" y="21"/>
                </a:cxn>
                <a:cxn ang="0">
                  <a:pos x="99" y="21"/>
                </a:cxn>
                <a:cxn ang="0">
                  <a:pos x="88" y="21"/>
                </a:cxn>
                <a:cxn ang="0">
                  <a:pos x="72" y="26"/>
                </a:cxn>
                <a:cxn ang="0">
                  <a:pos x="55" y="40"/>
                </a:cxn>
                <a:cxn ang="0">
                  <a:pos x="44" y="53"/>
                </a:cxn>
                <a:cxn ang="0">
                  <a:pos x="40" y="64"/>
                </a:cxn>
                <a:cxn ang="0">
                  <a:pos x="36" y="78"/>
                </a:cxn>
                <a:cxn ang="0">
                  <a:pos x="32" y="89"/>
                </a:cxn>
                <a:cxn ang="0">
                  <a:pos x="31" y="102"/>
                </a:cxn>
                <a:cxn ang="0">
                  <a:pos x="27" y="114"/>
                </a:cxn>
                <a:cxn ang="0">
                  <a:pos x="25" y="131"/>
                </a:cxn>
                <a:cxn ang="0">
                  <a:pos x="25" y="144"/>
                </a:cxn>
                <a:cxn ang="0">
                  <a:pos x="2" y="133"/>
                </a:cxn>
                <a:cxn ang="0">
                  <a:pos x="0" y="125"/>
                </a:cxn>
                <a:cxn ang="0">
                  <a:pos x="0" y="116"/>
                </a:cxn>
                <a:cxn ang="0">
                  <a:pos x="2" y="106"/>
                </a:cxn>
                <a:cxn ang="0">
                  <a:pos x="2" y="93"/>
                </a:cxn>
                <a:cxn ang="0">
                  <a:pos x="4" y="80"/>
                </a:cxn>
                <a:cxn ang="0">
                  <a:pos x="8" y="66"/>
                </a:cxn>
                <a:cxn ang="0">
                  <a:pos x="13" y="55"/>
                </a:cxn>
                <a:cxn ang="0">
                  <a:pos x="17" y="43"/>
                </a:cxn>
                <a:cxn ang="0">
                  <a:pos x="25" y="34"/>
                </a:cxn>
                <a:cxn ang="0">
                  <a:pos x="44" y="17"/>
                </a:cxn>
                <a:cxn ang="0">
                  <a:pos x="53" y="9"/>
                </a:cxn>
                <a:cxn ang="0">
                  <a:pos x="65" y="5"/>
                </a:cxn>
                <a:cxn ang="0">
                  <a:pos x="76" y="2"/>
                </a:cxn>
                <a:cxn ang="0">
                  <a:pos x="88" y="2"/>
                </a:cxn>
                <a:cxn ang="0">
                  <a:pos x="101" y="0"/>
                </a:cxn>
                <a:cxn ang="0">
                  <a:pos x="112" y="0"/>
                </a:cxn>
                <a:cxn ang="0">
                  <a:pos x="124" y="0"/>
                </a:cxn>
                <a:cxn ang="0">
                  <a:pos x="135" y="2"/>
                </a:cxn>
                <a:cxn ang="0">
                  <a:pos x="148" y="4"/>
                </a:cxn>
                <a:cxn ang="0">
                  <a:pos x="156" y="5"/>
                </a:cxn>
                <a:cxn ang="0">
                  <a:pos x="183" y="40"/>
                </a:cxn>
              </a:cxnLst>
              <a:rect l="0" t="0" r="r" b="b"/>
              <a:pathLst>
                <a:path w="183" h="146">
                  <a:moveTo>
                    <a:pt x="183" y="40"/>
                  </a:moveTo>
                  <a:lnTo>
                    <a:pt x="179" y="38"/>
                  </a:lnTo>
                  <a:lnTo>
                    <a:pt x="173" y="36"/>
                  </a:lnTo>
                  <a:lnTo>
                    <a:pt x="166" y="34"/>
                  </a:lnTo>
                  <a:lnTo>
                    <a:pt x="156" y="30"/>
                  </a:lnTo>
                  <a:lnTo>
                    <a:pt x="148" y="26"/>
                  </a:lnTo>
                  <a:lnTo>
                    <a:pt x="143" y="26"/>
                  </a:lnTo>
                  <a:lnTo>
                    <a:pt x="137" y="24"/>
                  </a:lnTo>
                  <a:lnTo>
                    <a:pt x="131" y="23"/>
                  </a:lnTo>
                  <a:lnTo>
                    <a:pt x="124" y="21"/>
                  </a:lnTo>
                  <a:lnTo>
                    <a:pt x="118" y="21"/>
                  </a:lnTo>
                  <a:lnTo>
                    <a:pt x="112" y="21"/>
                  </a:lnTo>
                  <a:lnTo>
                    <a:pt x="107" y="21"/>
                  </a:lnTo>
                  <a:lnTo>
                    <a:pt x="99" y="21"/>
                  </a:lnTo>
                  <a:lnTo>
                    <a:pt x="93" y="21"/>
                  </a:lnTo>
                  <a:lnTo>
                    <a:pt x="88" y="21"/>
                  </a:lnTo>
                  <a:lnTo>
                    <a:pt x="82" y="23"/>
                  </a:lnTo>
                  <a:lnTo>
                    <a:pt x="72" y="26"/>
                  </a:lnTo>
                  <a:lnTo>
                    <a:pt x="63" y="34"/>
                  </a:lnTo>
                  <a:lnTo>
                    <a:pt x="55" y="40"/>
                  </a:lnTo>
                  <a:lnTo>
                    <a:pt x="48" y="49"/>
                  </a:lnTo>
                  <a:lnTo>
                    <a:pt x="44" y="53"/>
                  </a:lnTo>
                  <a:lnTo>
                    <a:pt x="42" y="59"/>
                  </a:lnTo>
                  <a:lnTo>
                    <a:pt x="40" y="64"/>
                  </a:lnTo>
                  <a:lnTo>
                    <a:pt x="38" y="70"/>
                  </a:lnTo>
                  <a:lnTo>
                    <a:pt x="36" y="78"/>
                  </a:lnTo>
                  <a:lnTo>
                    <a:pt x="34" y="83"/>
                  </a:lnTo>
                  <a:lnTo>
                    <a:pt x="32" y="89"/>
                  </a:lnTo>
                  <a:lnTo>
                    <a:pt x="32" y="95"/>
                  </a:lnTo>
                  <a:lnTo>
                    <a:pt x="31" y="102"/>
                  </a:lnTo>
                  <a:lnTo>
                    <a:pt x="29" y="108"/>
                  </a:lnTo>
                  <a:lnTo>
                    <a:pt x="27" y="114"/>
                  </a:lnTo>
                  <a:lnTo>
                    <a:pt x="27" y="121"/>
                  </a:lnTo>
                  <a:lnTo>
                    <a:pt x="25" y="131"/>
                  </a:lnTo>
                  <a:lnTo>
                    <a:pt x="25" y="138"/>
                  </a:lnTo>
                  <a:lnTo>
                    <a:pt x="25" y="144"/>
                  </a:lnTo>
                  <a:lnTo>
                    <a:pt x="25" y="146"/>
                  </a:lnTo>
                  <a:lnTo>
                    <a:pt x="2" y="133"/>
                  </a:lnTo>
                  <a:lnTo>
                    <a:pt x="0" y="131"/>
                  </a:lnTo>
                  <a:lnTo>
                    <a:pt x="0" y="125"/>
                  </a:lnTo>
                  <a:lnTo>
                    <a:pt x="0" y="121"/>
                  </a:lnTo>
                  <a:lnTo>
                    <a:pt x="0" y="116"/>
                  </a:lnTo>
                  <a:lnTo>
                    <a:pt x="0" y="110"/>
                  </a:lnTo>
                  <a:lnTo>
                    <a:pt x="2" y="106"/>
                  </a:lnTo>
                  <a:lnTo>
                    <a:pt x="2" y="99"/>
                  </a:lnTo>
                  <a:lnTo>
                    <a:pt x="2" y="93"/>
                  </a:lnTo>
                  <a:lnTo>
                    <a:pt x="2" y="85"/>
                  </a:lnTo>
                  <a:lnTo>
                    <a:pt x="4" y="80"/>
                  </a:lnTo>
                  <a:lnTo>
                    <a:pt x="6" y="74"/>
                  </a:lnTo>
                  <a:lnTo>
                    <a:pt x="8" y="66"/>
                  </a:lnTo>
                  <a:lnTo>
                    <a:pt x="10" y="61"/>
                  </a:lnTo>
                  <a:lnTo>
                    <a:pt x="13" y="55"/>
                  </a:lnTo>
                  <a:lnTo>
                    <a:pt x="15" y="49"/>
                  </a:lnTo>
                  <a:lnTo>
                    <a:pt x="17" y="43"/>
                  </a:lnTo>
                  <a:lnTo>
                    <a:pt x="21" y="38"/>
                  </a:lnTo>
                  <a:lnTo>
                    <a:pt x="25" y="34"/>
                  </a:lnTo>
                  <a:lnTo>
                    <a:pt x="34" y="24"/>
                  </a:lnTo>
                  <a:lnTo>
                    <a:pt x="44" y="17"/>
                  </a:lnTo>
                  <a:lnTo>
                    <a:pt x="48" y="13"/>
                  </a:lnTo>
                  <a:lnTo>
                    <a:pt x="53" y="9"/>
                  </a:lnTo>
                  <a:lnTo>
                    <a:pt x="59" y="7"/>
                  </a:lnTo>
                  <a:lnTo>
                    <a:pt x="65" y="5"/>
                  </a:lnTo>
                  <a:lnTo>
                    <a:pt x="70" y="4"/>
                  </a:lnTo>
                  <a:lnTo>
                    <a:pt x="76" y="2"/>
                  </a:lnTo>
                  <a:lnTo>
                    <a:pt x="82" y="2"/>
                  </a:lnTo>
                  <a:lnTo>
                    <a:pt x="88" y="2"/>
                  </a:lnTo>
                  <a:lnTo>
                    <a:pt x="95" y="0"/>
                  </a:lnTo>
                  <a:lnTo>
                    <a:pt x="101" y="0"/>
                  </a:lnTo>
                  <a:lnTo>
                    <a:pt x="107" y="0"/>
                  </a:lnTo>
                  <a:lnTo>
                    <a:pt x="112" y="0"/>
                  </a:lnTo>
                  <a:lnTo>
                    <a:pt x="118" y="0"/>
                  </a:lnTo>
                  <a:lnTo>
                    <a:pt x="124" y="0"/>
                  </a:lnTo>
                  <a:lnTo>
                    <a:pt x="128" y="0"/>
                  </a:lnTo>
                  <a:lnTo>
                    <a:pt x="135" y="2"/>
                  </a:lnTo>
                  <a:lnTo>
                    <a:pt x="143" y="2"/>
                  </a:lnTo>
                  <a:lnTo>
                    <a:pt x="148" y="4"/>
                  </a:lnTo>
                  <a:lnTo>
                    <a:pt x="154" y="4"/>
                  </a:lnTo>
                  <a:lnTo>
                    <a:pt x="156" y="5"/>
                  </a:lnTo>
                  <a:lnTo>
                    <a:pt x="183" y="40"/>
                  </a:lnTo>
                  <a:lnTo>
                    <a:pt x="183" y="40"/>
                  </a:lnTo>
                  <a:close/>
                </a:path>
              </a:pathLst>
            </a:custGeom>
            <a:solidFill>
              <a:srgbClr val="5C5C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54" name="Freeform 46"/>
            <p:cNvSpPr>
              <a:spLocks/>
            </p:cNvSpPr>
            <p:nvPr/>
          </p:nvSpPr>
          <p:spPr bwMode="auto">
            <a:xfrm>
              <a:off x="1107" y="2345"/>
              <a:ext cx="89" cy="83"/>
            </a:xfrm>
            <a:custGeom>
              <a:avLst/>
              <a:gdLst/>
              <a:ahLst/>
              <a:cxnLst>
                <a:cxn ang="0">
                  <a:pos x="29" y="164"/>
                </a:cxn>
                <a:cxn ang="0">
                  <a:pos x="27" y="151"/>
                </a:cxn>
                <a:cxn ang="0">
                  <a:pos x="27" y="137"/>
                </a:cxn>
                <a:cxn ang="0">
                  <a:pos x="27" y="120"/>
                </a:cxn>
                <a:cxn ang="0">
                  <a:pos x="27" y="103"/>
                </a:cxn>
                <a:cxn ang="0">
                  <a:pos x="29" y="88"/>
                </a:cxn>
                <a:cxn ang="0">
                  <a:pos x="34" y="71"/>
                </a:cxn>
                <a:cxn ang="0">
                  <a:pos x="38" y="57"/>
                </a:cxn>
                <a:cxn ang="0">
                  <a:pos x="44" y="46"/>
                </a:cxn>
                <a:cxn ang="0">
                  <a:pos x="57" y="35"/>
                </a:cxn>
                <a:cxn ang="0">
                  <a:pos x="70" y="27"/>
                </a:cxn>
                <a:cxn ang="0">
                  <a:pos x="82" y="27"/>
                </a:cxn>
                <a:cxn ang="0">
                  <a:pos x="93" y="25"/>
                </a:cxn>
                <a:cxn ang="0">
                  <a:pos x="105" y="27"/>
                </a:cxn>
                <a:cxn ang="0">
                  <a:pos x="118" y="29"/>
                </a:cxn>
                <a:cxn ang="0">
                  <a:pos x="129" y="31"/>
                </a:cxn>
                <a:cxn ang="0">
                  <a:pos x="141" y="35"/>
                </a:cxn>
                <a:cxn ang="0">
                  <a:pos x="152" y="38"/>
                </a:cxn>
                <a:cxn ang="0">
                  <a:pos x="166" y="44"/>
                </a:cxn>
                <a:cxn ang="0">
                  <a:pos x="177" y="48"/>
                </a:cxn>
                <a:cxn ang="0">
                  <a:pos x="158" y="16"/>
                </a:cxn>
                <a:cxn ang="0">
                  <a:pos x="152" y="12"/>
                </a:cxn>
                <a:cxn ang="0">
                  <a:pos x="139" y="8"/>
                </a:cxn>
                <a:cxn ang="0">
                  <a:pos x="128" y="6"/>
                </a:cxn>
                <a:cxn ang="0">
                  <a:pos x="116" y="4"/>
                </a:cxn>
                <a:cxn ang="0">
                  <a:pos x="105" y="2"/>
                </a:cxn>
                <a:cxn ang="0">
                  <a:pos x="91" y="2"/>
                </a:cxn>
                <a:cxn ang="0">
                  <a:pos x="80" y="0"/>
                </a:cxn>
                <a:cxn ang="0">
                  <a:pos x="67" y="2"/>
                </a:cxn>
                <a:cxn ang="0">
                  <a:pos x="55" y="6"/>
                </a:cxn>
                <a:cxn ang="0">
                  <a:pos x="44" y="10"/>
                </a:cxn>
                <a:cxn ang="0">
                  <a:pos x="25" y="23"/>
                </a:cxn>
                <a:cxn ang="0">
                  <a:pos x="17" y="31"/>
                </a:cxn>
                <a:cxn ang="0">
                  <a:pos x="13" y="44"/>
                </a:cxn>
                <a:cxn ang="0">
                  <a:pos x="6" y="56"/>
                </a:cxn>
                <a:cxn ang="0">
                  <a:pos x="4" y="71"/>
                </a:cxn>
                <a:cxn ang="0">
                  <a:pos x="0" y="86"/>
                </a:cxn>
                <a:cxn ang="0">
                  <a:pos x="0" y="99"/>
                </a:cxn>
                <a:cxn ang="0">
                  <a:pos x="0" y="113"/>
                </a:cxn>
                <a:cxn ang="0">
                  <a:pos x="0" y="122"/>
                </a:cxn>
                <a:cxn ang="0">
                  <a:pos x="2" y="133"/>
                </a:cxn>
                <a:cxn ang="0">
                  <a:pos x="29" y="168"/>
                </a:cxn>
              </a:cxnLst>
              <a:rect l="0" t="0" r="r" b="b"/>
              <a:pathLst>
                <a:path w="179" h="168">
                  <a:moveTo>
                    <a:pt x="29" y="168"/>
                  </a:moveTo>
                  <a:lnTo>
                    <a:pt x="29" y="164"/>
                  </a:lnTo>
                  <a:lnTo>
                    <a:pt x="29" y="156"/>
                  </a:lnTo>
                  <a:lnTo>
                    <a:pt x="27" y="151"/>
                  </a:lnTo>
                  <a:lnTo>
                    <a:pt x="27" y="143"/>
                  </a:lnTo>
                  <a:lnTo>
                    <a:pt x="27" y="137"/>
                  </a:lnTo>
                  <a:lnTo>
                    <a:pt x="27" y="130"/>
                  </a:lnTo>
                  <a:lnTo>
                    <a:pt x="27" y="120"/>
                  </a:lnTo>
                  <a:lnTo>
                    <a:pt x="27" y="113"/>
                  </a:lnTo>
                  <a:lnTo>
                    <a:pt x="27" y="103"/>
                  </a:lnTo>
                  <a:lnTo>
                    <a:pt x="29" y="95"/>
                  </a:lnTo>
                  <a:lnTo>
                    <a:pt x="29" y="88"/>
                  </a:lnTo>
                  <a:lnTo>
                    <a:pt x="31" y="78"/>
                  </a:lnTo>
                  <a:lnTo>
                    <a:pt x="34" y="71"/>
                  </a:lnTo>
                  <a:lnTo>
                    <a:pt x="36" y="65"/>
                  </a:lnTo>
                  <a:lnTo>
                    <a:pt x="38" y="57"/>
                  </a:lnTo>
                  <a:lnTo>
                    <a:pt x="42" y="52"/>
                  </a:lnTo>
                  <a:lnTo>
                    <a:pt x="44" y="46"/>
                  </a:lnTo>
                  <a:lnTo>
                    <a:pt x="48" y="42"/>
                  </a:lnTo>
                  <a:lnTo>
                    <a:pt x="57" y="35"/>
                  </a:lnTo>
                  <a:lnTo>
                    <a:pt x="67" y="31"/>
                  </a:lnTo>
                  <a:lnTo>
                    <a:pt x="70" y="27"/>
                  </a:lnTo>
                  <a:lnTo>
                    <a:pt x="76" y="27"/>
                  </a:lnTo>
                  <a:lnTo>
                    <a:pt x="82" y="27"/>
                  </a:lnTo>
                  <a:lnTo>
                    <a:pt x="88" y="27"/>
                  </a:lnTo>
                  <a:lnTo>
                    <a:pt x="93" y="25"/>
                  </a:lnTo>
                  <a:lnTo>
                    <a:pt x="99" y="25"/>
                  </a:lnTo>
                  <a:lnTo>
                    <a:pt x="105" y="27"/>
                  </a:lnTo>
                  <a:lnTo>
                    <a:pt x="112" y="29"/>
                  </a:lnTo>
                  <a:lnTo>
                    <a:pt x="118" y="29"/>
                  </a:lnTo>
                  <a:lnTo>
                    <a:pt x="124" y="31"/>
                  </a:lnTo>
                  <a:lnTo>
                    <a:pt x="129" y="31"/>
                  </a:lnTo>
                  <a:lnTo>
                    <a:pt x="135" y="33"/>
                  </a:lnTo>
                  <a:lnTo>
                    <a:pt x="141" y="35"/>
                  </a:lnTo>
                  <a:lnTo>
                    <a:pt x="147" y="37"/>
                  </a:lnTo>
                  <a:lnTo>
                    <a:pt x="152" y="38"/>
                  </a:lnTo>
                  <a:lnTo>
                    <a:pt x="158" y="40"/>
                  </a:lnTo>
                  <a:lnTo>
                    <a:pt x="166" y="44"/>
                  </a:lnTo>
                  <a:lnTo>
                    <a:pt x="173" y="46"/>
                  </a:lnTo>
                  <a:lnTo>
                    <a:pt x="177" y="48"/>
                  </a:lnTo>
                  <a:lnTo>
                    <a:pt x="179" y="50"/>
                  </a:lnTo>
                  <a:lnTo>
                    <a:pt x="158" y="16"/>
                  </a:lnTo>
                  <a:lnTo>
                    <a:pt x="156" y="14"/>
                  </a:lnTo>
                  <a:lnTo>
                    <a:pt x="152" y="12"/>
                  </a:lnTo>
                  <a:lnTo>
                    <a:pt x="147" y="10"/>
                  </a:lnTo>
                  <a:lnTo>
                    <a:pt x="139" y="8"/>
                  </a:lnTo>
                  <a:lnTo>
                    <a:pt x="131" y="6"/>
                  </a:lnTo>
                  <a:lnTo>
                    <a:pt x="128" y="6"/>
                  </a:lnTo>
                  <a:lnTo>
                    <a:pt x="122" y="4"/>
                  </a:lnTo>
                  <a:lnTo>
                    <a:pt x="116" y="4"/>
                  </a:lnTo>
                  <a:lnTo>
                    <a:pt x="110" y="2"/>
                  </a:lnTo>
                  <a:lnTo>
                    <a:pt x="105" y="2"/>
                  </a:lnTo>
                  <a:lnTo>
                    <a:pt x="99" y="2"/>
                  </a:lnTo>
                  <a:lnTo>
                    <a:pt x="91" y="2"/>
                  </a:lnTo>
                  <a:lnTo>
                    <a:pt x="86" y="0"/>
                  </a:lnTo>
                  <a:lnTo>
                    <a:pt x="80" y="0"/>
                  </a:lnTo>
                  <a:lnTo>
                    <a:pt x="74" y="0"/>
                  </a:lnTo>
                  <a:lnTo>
                    <a:pt x="67" y="2"/>
                  </a:lnTo>
                  <a:lnTo>
                    <a:pt x="61" y="4"/>
                  </a:lnTo>
                  <a:lnTo>
                    <a:pt x="55" y="6"/>
                  </a:lnTo>
                  <a:lnTo>
                    <a:pt x="50" y="6"/>
                  </a:lnTo>
                  <a:lnTo>
                    <a:pt x="44" y="10"/>
                  </a:lnTo>
                  <a:lnTo>
                    <a:pt x="34" y="14"/>
                  </a:lnTo>
                  <a:lnTo>
                    <a:pt x="25" y="23"/>
                  </a:lnTo>
                  <a:lnTo>
                    <a:pt x="21" y="27"/>
                  </a:lnTo>
                  <a:lnTo>
                    <a:pt x="17" y="31"/>
                  </a:lnTo>
                  <a:lnTo>
                    <a:pt x="15" y="37"/>
                  </a:lnTo>
                  <a:lnTo>
                    <a:pt x="13" y="44"/>
                  </a:lnTo>
                  <a:lnTo>
                    <a:pt x="10" y="50"/>
                  </a:lnTo>
                  <a:lnTo>
                    <a:pt x="6" y="56"/>
                  </a:lnTo>
                  <a:lnTo>
                    <a:pt x="4" y="63"/>
                  </a:lnTo>
                  <a:lnTo>
                    <a:pt x="4" y="71"/>
                  </a:lnTo>
                  <a:lnTo>
                    <a:pt x="2" y="78"/>
                  </a:lnTo>
                  <a:lnTo>
                    <a:pt x="0" y="86"/>
                  </a:lnTo>
                  <a:lnTo>
                    <a:pt x="0" y="92"/>
                  </a:lnTo>
                  <a:lnTo>
                    <a:pt x="0" y="99"/>
                  </a:lnTo>
                  <a:lnTo>
                    <a:pt x="0" y="105"/>
                  </a:lnTo>
                  <a:lnTo>
                    <a:pt x="0" y="113"/>
                  </a:lnTo>
                  <a:lnTo>
                    <a:pt x="0" y="116"/>
                  </a:lnTo>
                  <a:lnTo>
                    <a:pt x="0" y="122"/>
                  </a:lnTo>
                  <a:lnTo>
                    <a:pt x="0" y="130"/>
                  </a:lnTo>
                  <a:lnTo>
                    <a:pt x="2" y="133"/>
                  </a:lnTo>
                  <a:lnTo>
                    <a:pt x="29" y="168"/>
                  </a:lnTo>
                  <a:lnTo>
                    <a:pt x="29" y="168"/>
                  </a:lnTo>
                  <a:close/>
                </a:path>
              </a:pathLst>
            </a:custGeom>
            <a:solidFill>
              <a:srgbClr val="5C5C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55" name="Freeform 47"/>
            <p:cNvSpPr>
              <a:spLocks/>
            </p:cNvSpPr>
            <p:nvPr/>
          </p:nvSpPr>
          <p:spPr bwMode="auto">
            <a:xfrm>
              <a:off x="1237" y="2444"/>
              <a:ext cx="98" cy="106"/>
            </a:xfrm>
            <a:custGeom>
              <a:avLst/>
              <a:gdLst/>
              <a:ahLst/>
              <a:cxnLst>
                <a:cxn ang="0">
                  <a:pos x="30" y="169"/>
                </a:cxn>
                <a:cxn ang="0">
                  <a:pos x="30" y="158"/>
                </a:cxn>
                <a:cxn ang="0">
                  <a:pos x="30" y="148"/>
                </a:cxn>
                <a:cxn ang="0">
                  <a:pos x="30" y="135"/>
                </a:cxn>
                <a:cxn ang="0">
                  <a:pos x="30" y="122"/>
                </a:cxn>
                <a:cxn ang="0">
                  <a:pos x="32" y="107"/>
                </a:cxn>
                <a:cxn ang="0">
                  <a:pos x="36" y="93"/>
                </a:cxn>
                <a:cxn ang="0">
                  <a:pos x="40" y="80"/>
                </a:cxn>
                <a:cxn ang="0">
                  <a:pos x="45" y="67"/>
                </a:cxn>
                <a:cxn ang="0">
                  <a:pos x="51" y="55"/>
                </a:cxn>
                <a:cxn ang="0">
                  <a:pos x="59" y="44"/>
                </a:cxn>
                <a:cxn ang="0">
                  <a:pos x="74" y="32"/>
                </a:cxn>
                <a:cxn ang="0">
                  <a:pos x="87" y="29"/>
                </a:cxn>
                <a:cxn ang="0">
                  <a:pos x="98" y="29"/>
                </a:cxn>
                <a:cxn ang="0">
                  <a:pos x="110" y="32"/>
                </a:cxn>
                <a:cxn ang="0">
                  <a:pos x="121" y="40"/>
                </a:cxn>
                <a:cxn ang="0">
                  <a:pos x="131" y="50"/>
                </a:cxn>
                <a:cxn ang="0">
                  <a:pos x="142" y="61"/>
                </a:cxn>
                <a:cxn ang="0">
                  <a:pos x="156" y="74"/>
                </a:cxn>
                <a:cxn ang="0">
                  <a:pos x="167" y="89"/>
                </a:cxn>
                <a:cxn ang="0">
                  <a:pos x="167" y="95"/>
                </a:cxn>
                <a:cxn ang="0">
                  <a:pos x="163" y="105"/>
                </a:cxn>
                <a:cxn ang="0">
                  <a:pos x="159" y="114"/>
                </a:cxn>
                <a:cxn ang="0">
                  <a:pos x="152" y="127"/>
                </a:cxn>
                <a:cxn ang="0">
                  <a:pos x="146" y="139"/>
                </a:cxn>
                <a:cxn ang="0">
                  <a:pos x="138" y="152"/>
                </a:cxn>
                <a:cxn ang="0">
                  <a:pos x="131" y="164"/>
                </a:cxn>
                <a:cxn ang="0">
                  <a:pos x="117" y="177"/>
                </a:cxn>
                <a:cxn ang="0">
                  <a:pos x="100" y="188"/>
                </a:cxn>
                <a:cxn ang="0">
                  <a:pos x="85" y="194"/>
                </a:cxn>
                <a:cxn ang="0">
                  <a:pos x="78" y="196"/>
                </a:cxn>
                <a:cxn ang="0">
                  <a:pos x="108" y="213"/>
                </a:cxn>
                <a:cxn ang="0">
                  <a:pos x="114" y="207"/>
                </a:cxn>
                <a:cxn ang="0">
                  <a:pos x="129" y="196"/>
                </a:cxn>
                <a:cxn ang="0">
                  <a:pos x="148" y="177"/>
                </a:cxn>
                <a:cxn ang="0">
                  <a:pos x="169" y="158"/>
                </a:cxn>
                <a:cxn ang="0">
                  <a:pos x="175" y="145"/>
                </a:cxn>
                <a:cxn ang="0">
                  <a:pos x="182" y="133"/>
                </a:cxn>
                <a:cxn ang="0">
                  <a:pos x="186" y="124"/>
                </a:cxn>
                <a:cxn ang="0">
                  <a:pos x="190" y="114"/>
                </a:cxn>
                <a:cxn ang="0">
                  <a:pos x="194" y="101"/>
                </a:cxn>
                <a:cxn ang="0">
                  <a:pos x="195" y="97"/>
                </a:cxn>
                <a:cxn ang="0">
                  <a:pos x="140" y="0"/>
                </a:cxn>
                <a:cxn ang="0">
                  <a:pos x="47" y="15"/>
                </a:cxn>
                <a:cxn ang="0">
                  <a:pos x="38" y="23"/>
                </a:cxn>
                <a:cxn ang="0">
                  <a:pos x="24" y="42"/>
                </a:cxn>
                <a:cxn ang="0">
                  <a:pos x="15" y="59"/>
                </a:cxn>
                <a:cxn ang="0">
                  <a:pos x="9" y="70"/>
                </a:cxn>
                <a:cxn ang="0">
                  <a:pos x="5" y="82"/>
                </a:cxn>
                <a:cxn ang="0">
                  <a:pos x="0" y="91"/>
                </a:cxn>
                <a:cxn ang="0">
                  <a:pos x="0" y="108"/>
                </a:cxn>
                <a:cxn ang="0">
                  <a:pos x="0" y="126"/>
                </a:cxn>
                <a:cxn ang="0">
                  <a:pos x="2" y="135"/>
                </a:cxn>
                <a:cxn ang="0">
                  <a:pos x="32" y="171"/>
                </a:cxn>
              </a:cxnLst>
              <a:rect l="0" t="0" r="r" b="b"/>
              <a:pathLst>
                <a:path w="195" h="213">
                  <a:moveTo>
                    <a:pt x="32" y="171"/>
                  </a:moveTo>
                  <a:lnTo>
                    <a:pt x="30" y="169"/>
                  </a:lnTo>
                  <a:lnTo>
                    <a:pt x="30" y="164"/>
                  </a:lnTo>
                  <a:lnTo>
                    <a:pt x="30" y="158"/>
                  </a:lnTo>
                  <a:lnTo>
                    <a:pt x="30" y="154"/>
                  </a:lnTo>
                  <a:lnTo>
                    <a:pt x="30" y="148"/>
                  </a:lnTo>
                  <a:lnTo>
                    <a:pt x="30" y="143"/>
                  </a:lnTo>
                  <a:lnTo>
                    <a:pt x="30" y="135"/>
                  </a:lnTo>
                  <a:lnTo>
                    <a:pt x="30" y="129"/>
                  </a:lnTo>
                  <a:lnTo>
                    <a:pt x="30" y="122"/>
                  </a:lnTo>
                  <a:lnTo>
                    <a:pt x="32" y="114"/>
                  </a:lnTo>
                  <a:lnTo>
                    <a:pt x="32" y="107"/>
                  </a:lnTo>
                  <a:lnTo>
                    <a:pt x="34" y="101"/>
                  </a:lnTo>
                  <a:lnTo>
                    <a:pt x="36" y="93"/>
                  </a:lnTo>
                  <a:lnTo>
                    <a:pt x="38" y="88"/>
                  </a:lnTo>
                  <a:lnTo>
                    <a:pt x="40" y="80"/>
                  </a:lnTo>
                  <a:lnTo>
                    <a:pt x="41" y="72"/>
                  </a:lnTo>
                  <a:lnTo>
                    <a:pt x="45" y="67"/>
                  </a:lnTo>
                  <a:lnTo>
                    <a:pt x="47" y="61"/>
                  </a:lnTo>
                  <a:lnTo>
                    <a:pt x="51" y="55"/>
                  </a:lnTo>
                  <a:lnTo>
                    <a:pt x="55" y="48"/>
                  </a:lnTo>
                  <a:lnTo>
                    <a:pt x="59" y="44"/>
                  </a:lnTo>
                  <a:lnTo>
                    <a:pt x="64" y="40"/>
                  </a:lnTo>
                  <a:lnTo>
                    <a:pt x="74" y="32"/>
                  </a:lnTo>
                  <a:lnTo>
                    <a:pt x="83" y="31"/>
                  </a:lnTo>
                  <a:lnTo>
                    <a:pt x="87" y="29"/>
                  </a:lnTo>
                  <a:lnTo>
                    <a:pt x="93" y="29"/>
                  </a:lnTo>
                  <a:lnTo>
                    <a:pt x="98" y="29"/>
                  </a:lnTo>
                  <a:lnTo>
                    <a:pt x="104" y="32"/>
                  </a:lnTo>
                  <a:lnTo>
                    <a:pt x="110" y="32"/>
                  </a:lnTo>
                  <a:lnTo>
                    <a:pt x="116" y="38"/>
                  </a:lnTo>
                  <a:lnTo>
                    <a:pt x="121" y="40"/>
                  </a:lnTo>
                  <a:lnTo>
                    <a:pt x="127" y="46"/>
                  </a:lnTo>
                  <a:lnTo>
                    <a:pt x="131" y="50"/>
                  </a:lnTo>
                  <a:lnTo>
                    <a:pt x="138" y="55"/>
                  </a:lnTo>
                  <a:lnTo>
                    <a:pt x="142" y="61"/>
                  </a:lnTo>
                  <a:lnTo>
                    <a:pt x="148" y="67"/>
                  </a:lnTo>
                  <a:lnTo>
                    <a:pt x="156" y="74"/>
                  </a:lnTo>
                  <a:lnTo>
                    <a:pt x="163" y="84"/>
                  </a:lnTo>
                  <a:lnTo>
                    <a:pt x="167" y="89"/>
                  </a:lnTo>
                  <a:lnTo>
                    <a:pt x="169" y="93"/>
                  </a:lnTo>
                  <a:lnTo>
                    <a:pt x="167" y="95"/>
                  </a:lnTo>
                  <a:lnTo>
                    <a:pt x="165" y="101"/>
                  </a:lnTo>
                  <a:lnTo>
                    <a:pt x="163" y="105"/>
                  </a:lnTo>
                  <a:lnTo>
                    <a:pt x="161" y="108"/>
                  </a:lnTo>
                  <a:lnTo>
                    <a:pt x="159" y="114"/>
                  </a:lnTo>
                  <a:lnTo>
                    <a:pt x="157" y="122"/>
                  </a:lnTo>
                  <a:lnTo>
                    <a:pt x="152" y="127"/>
                  </a:lnTo>
                  <a:lnTo>
                    <a:pt x="150" y="133"/>
                  </a:lnTo>
                  <a:lnTo>
                    <a:pt x="146" y="139"/>
                  </a:lnTo>
                  <a:lnTo>
                    <a:pt x="142" y="146"/>
                  </a:lnTo>
                  <a:lnTo>
                    <a:pt x="138" y="152"/>
                  </a:lnTo>
                  <a:lnTo>
                    <a:pt x="135" y="158"/>
                  </a:lnTo>
                  <a:lnTo>
                    <a:pt x="131" y="164"/>
                  </a:lnTo>
                  <a:lnTo>
                    <a:pt x="127" y="169"/>
                  </a:lnTo>
                  <a:lnTo>
                    <a:pt x="117" y="177"/>
                  </a:lnTo>
                  <a:lnTo>
                    <a:pt x="108" y="184"/>
                  </a:lnTo>
                  <a:lnTo>
                    <a:pt x="100" y="188"/>
                  </a:lnTo>
                  <a:lnTo>
                    <a:pt x="93" y="192"/>
                  </a:lnTo>
                  <a:lnTo>
                    <a:pt x="85" y="194"/>
                  </a:lnTo>
                  <a:lnTo>
                    <a:pt x="81" y="196"/>
                  </a:lnTo>
                  <a:lnTo>
                    <a:pt x="78" y="196"/>
                  </a:lnTo>
                  <a:lnTo>
                    <a:pt x="78" y="198"/>
                  </a:lnTo>
                  <a:lnTo>
                    <a:pt x="108" y="213"/>
                  </a:lnTo>
                  <a:lnTo>
                    <a:pt x="108" y="211"/>
                  </a:lnTo>
                  <a:lnTo>
                    <a:pt x="114" y="207"/>
                  </a:lnTo>
                  <a:lnTo>
                    <a:pt x="119" y="202"/>
                  </a:lnTo>
                  <a:lnTo>
                    <a:pt x="129" y="196"/>
                  </a:lnTo>
                  <a:lnTo>
                    <a:pt x="138" y="186"/>
                  </a:lnTo>
                  <a:lnTo>
                    <a:pt x="148" y="177"/>
                  </a:lnTo>
                  <a:lnTo>
                    <a:pt x="159" y="167"/>
                  </a:lnTo>
                  <a:lnTo>
                    <a:pt x="169" y="158"/>
                  </a:lnTo>
                  <a:lnTo>
                    <a:pt x="171" y="150"/>
                  </a:lnTo>
                  <a:lnTo>
                    <a:pt x="175" y="145"/>
                  </a:lnTo>
                  <a:lnTo>
                    <a:pt x="178" y="139"/>
                  </a:lnTo>
                  <a:lnTo>
                    <a:pt x="182" y="133"/>
                  </a:lnTo>
                  <a:lnTo>
                    <a:pt x="184" y="127"/>
                  </a:lnTo>
                  <a:lnTo>
                    <a:pt x="186" y="124"/>
                  </a:lnTo>
                  <a:lnTo>
                    <a:pt x="188" y="118"/>
                  </a:lnTo>
                  <a:lnTo>
                    <a:pt x="190" y="114"/>
                  </a:lnTo>
                  <a:lnTo>
                    <a:pt x="192" y="107"/>
                  </a:lnTo>
                  <a:lnTo>
                    <a:pt x="194" y="101"/>
                  </a:lnTo>
                  <a:lnTo>
                    <a:pt x="195" y="97"/>
                  </a:lnTo>
                  <a:lnTo>
                    <a:pt x="195" y="97"/>
                  </a:lnTo>
                  <a:lnTo>
                    <a:pt x="194" y="40"/>
                  </a:lnTo>
                  <a:lnTo>
                    <a:pt x="140" y="0"/>
                  </a:lnTo>
                  <a:lnTo>
                    <a:pt x="49" y="13"/>
                  </a:lnTo>
                  <a:lnTo>
                    <a:pt x="47" y="15"/>
                  </a:lnTo>
                  <a:lnTo>
                    <a:pt x="43" y="19"/>
                  </a:lnTo>
                  <a:lnTo>
                    <a:pt x="38" y="23"/>
                  </a:lnTo>
                  <a:lnTo>
                    <a:pt x="32" y="32"/>
                  </a:lnTo>
                  <a:lnTo>
                    <a:pt x="24" y="42"/>
                  </a:lnTo>
                  <a:lnTo>
                    <a:pt x="19" y="51"/>
                  </a:lnTo>
                  <a:lnTo>
                    <a:pt x="15" y="59"/>
                  </a:lnTo>
                  <a:lnTo>
                    <a:pt x="11" y="65"/>
                  </a:lnTo>
                  <a:lnTo>
                    <a:pt x="9" y="70"/>
                  </a:lnTo>
                  <a:lnTo>
                    <a:pt x="7" y="76"/>
                  </a:lnTo>
                  <a:lnTo>
                    <a:pt x="5" y="82"/>
                  </a:lnTo>
                  <a:lnTo>
                    <a:pt x="2" y="88"/>
                  </a:lnTo>
                  <a:lnTo>
                    <a:pt x="0" y="91"/>
                  </a:lnTo>
                  <a:lnTo>
                    <a:pt x="0" y="99"/>
                  </a:lnTo>
                  <a:lnTo>
                    <a:pt x="0" y="108"/>
                  </a:lnTo>
                  <a:lnTo>
                    <a:pt x="0" y="118"/>
                  </a:lnTo>
                  <a:lnTo>
                    <a:pt x="0" y="126"/>
                  </a:lnTo>
                  <a:lnTo>
                    <a:pt x="2" y="131"/>
                  </a:lnTo>
                  <a:lnTo>
                    <a:pt x="2" y="135"/>
                  </a:lnTo>
                  <a:lnTo>
                    <a:pt x="3" y="137"/>
                  </a:lnTo>
                  <a:lnTo>
                    <a:pt x="32" y="171"/>
                  </a:lnTo>
                  <a:lnTo>
                    <a:pt x="32" y="171"/>
                  </a:lnTo>
                  <a:close/>
                </a:path>
              </a:pathLst>
            </a:custGeom>
            <a:solidFill>
              <a:srgbClr val="5C5C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56" name="Freeform 48"/>
            <p:cNvSpPr>
              <a:spLocks/>
            </p:cNvSpPr>
            <p:nvPr/>
          </p:nvSpPr>
          <p:spPr bwMode="auto">
            <a:xfrm>
              <a:off x="1346" y="2520"/>
              <a:ext cx="78" cy="110"/>
            </a:xfrm>
            <a:custGeom>
              <a:avLst/>
              <a:gdLst/>
              <a:ahLst/>
              <a:cxnLst>
                <a:cxn ang="0">
                  <a:pos x="21" y="160"/>
                </a:cxn>
                <a:cxn ang="0">
                  <a:pos x="21" y="158"/>
                </a:cxn>
                <a:cxn ang="0">
                  <a:pos x="21" y="156"/>
                </a:cxn>
                <a:cxn ang="0">
                  <a:pos x="19" y="150"/>
                </a:cxn>
                <a:cxn ang="0">
                  <a:pos x="19" y="146"/>
                </a:cxn>
                <a:cxn ang="0">
                  <a:pos x="19" y="139"/>
                </a:cxn>
                <a:cxn ang="0">
                  <a:pos x="17" y="133"/>
                </a:cxn>
                <a:cxn ang="0">
                  <a:pos x="17" y="126"/>
                </a:cxn>
                <a:cxn ang="0">
                  <a:pos x="17" y="118"/>
                </a:cxn>
                <a:cxn ang="0">
                  <a:pos x="17" y="107"/>
                </a:cxn>
                <a:cxn ang="0">
                  <a:pos x="17" y="99"/>
                </a:cxn>
                <a:cxn ang="0">
                  <a:pos x="19" y="88"/>
                </a:cxn>
                <a:cxn ang="0">
                  <a:pos x="21" y="80"/>
                </a:cxn>
                <a:cxn ang="0">
                  <a:pos x="23" y="70"/>
                </a:cxn>
                <a:cxn ang="0">
                  <a:pos x="27" y="61"/>
                </a:cxn>
                <a:cxn ang="0">
                  <a:pos x="29" y="53"/>
                </a:cxn>
                <a:cxn ang="0">
                  <a:pos x="34" y="46"/>
                </a:cxn>
                <a:cxn ang="0">
                  <a:pos x="40" y="36"/>
                </a:cxn>
                <a:cxn ang="0">
                  <a:pos x="46" y="31"/>
                </a:cxn>
                <a:cxn ang="0">
                  <a:pos x="53" y="25"/>
                </a:cxn>
                <a:cxn ang="0">
                  <a:pos x="61" y="21"/>
                </a:cxn>
                <a:cxn ang="0">
                  <a:pos x="69" y="15"/>
                </a:cxn>
                <a:cxn ang="0">
                  <a:pos x="76" y="12"/>
                </a:cxn>
                <a:cxn ang="0">
                  <a:pos x="84" y="10"/>
                </a:cxn>
                <a:cxn ang="0">
                  <a:pos x="93" y="8"/>
                </a:cxn>
                <a:cxn ang="0">
                  <a:pos x="99" y="4"/>
                </a:cxn>
                <a:cxn ang="0">
                  <a:pos x="107" y="2"/>
                </a:cxn>
                <a:cxn ang="0">
                  <a:pos x="112" y="0"/>
                </a:cxn>
                <a:cxn ang="0">
                  <a:pos x="118" y="0"/>
                </a:cxn>
                <a:cxn ang="0">
                  <a:pos x="126" y="0"/>
                </a:cxn>
                <a:cxn ang="0">
                  <a:pos x="130" y="0"/>
                </a:cxn>
                <a:cxn ang="0">
                  <a:pos x="156" y="21"/>
                </a:cxn>
                <a:cxn ang="0">
                  <a:pos x="154" y="21"/>
                </a:cxn>
                <a:cxn ang="0">
                  <a:pos x="149" y="21"/>
                </a:cxn>
                <a:cxn ang="0">
                  <a:pos x="141" y="21"/>
                </a:cxn>
                <a:cxn ang="0">
                  <a:pos x="133" y="21"/>
                </a:cxn>
                <a:cxn ang="0">
                  <a:pos x="128" y="21"/>
                </a:cxn>
                <a:cxn ang="0">
                  <a:pos x="122" y="23"/>
                </a:cxn>
                <a:cxn ang="0">
                  <a:pos x="116" y="23"/>
                </a:cxn>
                <a:cxn ang="0">
                  <a:pos x="112" y="27"/>
                </a:cxn>
                <a:cxn ang="0">
                  <a:pos x="105" y="29"/>
                </a:cxn>
                <a:cxn ang="0">
                  <a:pos x="99" y="32"/>
                </a:cxn>
                <a:cxn ang="0">
                  <a:pos x="95" y="34"/>
                </a:cxn>
                <a:cxn ang="0">
                  <a:pos x="90" y="40"/>
                </a:cxn>
                <a:cxn ang="0">
                  <a:pos x="84" y="42"/>
                </a:cxn>
                <a:cxn ang="0">
                  <a:pos x="78" y="46"/>
                </a:cxn>
                <a:cxn ang="0">
                  <a:pos x="74" y="51"/>
                </a:cxn>
                <a:cxn ang="0">
                  <a:pos x="71" y="57"/>
                </a:cxn>
                <a:cxn ang="0">
                  <a:pos x="65" y="61"/>
                </a:cxn>
                <a:cxn ang="0">
                  <a:pos x="61" y="67"/>
                </a:cxn>
                <a:cxn ang="0">
                  <a:pos x="59" y="72"/>
                </a:cxn>
                <a:cxn ang="0">
                  <a:pos x="57" y="78"/>
                </a:cxn>
                <a:cxn ang="0">
                  <a:pos x="52" y="88"/>
                </a:cxn>
                <a:cxn ang="0">
                  <a:pos x="48" y="97"/>
                </a:cxn>
                <a:cxn ang="0">
                  <a:pos x="46" y="101"/>
                </a:cxn>
                <a:cxn ang="0">
                  <a:pos x="46" y="105"/>
                </a:cxn>
                <a:cxn ang="0">
                  <a:pos x="46" y="160"/>
                </a:cxn>
                <a:cxn ang="0">
                  <a:pos x="46" y="221"/>
                </a:cxn>
                <a:cxn ang="0">
                  <a:pos x="0" y="192"/>
                </a:cxn>
                <a:cxn ang="0">
                  <a:pos x="21" y="160"/>
                </a:cxn>
                <a:cxn ang="0">
                  <a:pos x="21" y="160"/>
                </a:cxn>
              </a:cxnLst>
              <a:rect l="0" t="0" r="r" b="b"/>
              <a:pathLst>
                <a:path w="156" h="221">
                  <a:moveTo>
                    <a:pt x="21" y="160"/>
                  </a:moveTo>
                  <a:lnTo>
                    <a:pt x="21" y="158"/>
                  </a:lnTo>
                  <a:lnTo>
                    <a:pt x="21" y="156"/>
                  </a:lnTo>
                  <a:lnTo>
                    <a:pt x="19" y="150"/>
                  </a:lnTo>
                  <a:lnTo>
                    <a:pt x="19" y="146"/>
                  </a:lnTo>
                  <a:lnTo>
                    <a:pt x="19" y="139"/>
                  </a:lnTo>
                  <a:lnTo>
                    <a:pt x="17" y="133"/>
                  </a:lnTo>
                  <a:lnTo>
                    <a:pt x="17" y="126"/>
                  </a:lnTo>
                  <a:lnTo>
                    <a:pt x="17" y="118"/>
                  </a:lnTo>
                  <a:lnTo>
                    <a:pt x="17" y="107"/>
                  </a:lnTo>
                  <a:lnTo>
                    <a:pt x="17" y="99"/>
                  </a:lnTo>
                  <a:lnTo>
                    <a:pt x="19" y="88"/>
                  </a:lnTo>
                  <a:lnTo>
                    <a:pt x="21" y="80"/>
                  </a:lnTo>
                  <a:lnTo>
                    <a:pt x="23" y="70"/>
                  </a:lnTo>
                  <a:lnTo>
                    <a:pt x="27" y="61"/>
                  </a:lnTo>
                  <a:lnTo>
                    <a:pt x="29" y="53"/>
                  </a:lnTo>
                  <a:lnTo>
                    <a:pt x="34" y="46"/>
                  </a:lnTo>
                  <a:lnTo>
                    <a:pt x="40" y="36"/>
                  </a:lnTo>
                  <a:lnTo>
                    <a:pt x="46" y="31"/>
                  </a:lnTo>
                  <a:lnTo>
                    <a:pt x="53" y="25"/>
                  </a:lnTo>
                  <a:lnTo>
                    <a:pt x="61" y="21"/>
                  </a:lnTo>
                  <a:lnTo>
                    <a:pt x="69" y="15"/>
                  </a:lnTo>
                  <a:lnTo>
                    <a:pt x="76" y="12"/>
                  </a:lnTo>
                  <a:lnTo>
                    <a:pt x="84" y="10"/>
                  </a:lnTo>
                  <a:lnTo>
                    <a:pt x="93" y="8"/>
                  </a:lnTo>
                  <a:lnTo>
                    <a:pt x="99" y="4"/>
                  </a:lnTo>
                  <a:lnTo>
                    <a:pt x="107" y="2"/>
                  </a:lnTo>
                  <a:lnTo>
                    <a:pt x="112" y="0"/>
                  </a:lnTo>
                  <a:lnTo>
                    <a:pt x="118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56" y="21"/>
                  </a:lnTo>
                  <a:lnTo>
                    <a:pt x="154" y="21"/>
                  </a:lnTo>
                  <a:lnTo>
                    <a:pt x="149" y="21"/>
                  </a:lnTo>
                  <a:lnTo>
                    <a:pt x="141" y="21"/>
                  </a:lnTo>
                  <a:lnTo>
                    <a:pt x="133" y="21"/>
                  </a:lnTo>
                  <a:lnTo>
                    <a:pt x="128" y="21"/>
                  </a:lnTo>
                  <a:lnTo>
                    <a:pt x="122" y="23"/>
                  </a:lnTo>
                  <a:lnTo>
                    <a:pt x="116" y="23"/>
                  </a:lnTo>
                  <a:lnTo>
                    <a:pt x="112" y="27"/>
                  </a:lnTo>
                  <a:lnTo>
                    <a:pt x="105" y="29"/>
                  </a:lnTo>
                  <a:lnTo>
                    <a:pt x="99" y="32"/>
                  </a:lnTo>
                  <a:lnTo>
                    <a:pt x="95" y="34"/>
                  </a:lnTo>
                  <a:lnTo>
                    <a:pt x="90" y="40"/>
                  </a:lnTo>
                  <a:lnTo>
                    <a:pt x="84" y="42"/>
                  </a:lnTo>
                  <a:lnTo>
                    <a:pt x="78" y="46"/>
                  </a:lnTo>
                  <a:lnTo>
                    <a:pt x="74" y="51"/>
                  </a:lnTo>
                  <a:lnTo>
                    <a:pt x="71" y="57"/>
                  </a:lnTo>
                  <a:lnTo>
                    <a:pt x="65" y="61"/>
                  </a:lnTo>
                  <a:lnTo>
                    <a:pt x="61" y="67"/>
                  </a:lnTo>
                  <a:lnTo>
                    <a:pt x="59" y="72"/>
                  </a:lnTo>
                  <a:lnTo>
                    <a:pt x="57" y="78"/>
                  </a:lnTo>
                  <a:lnTo>
                    <a:pt x="52" y="88"/>
                  </a:lnTo>
                  <a:lnTo>
                    <a:pt x="48" y="97"/>
                  </a:lnTo>
                  <a:lnTo>
                    <a:pt x="46" y="101"/>
                  </a:lnTo>
                  <a:lnTo>
                    <a:pt x="46" y="105"/>
                  </a:lnTo>
                  <a:lnTo>
                    <a:pt x="46" y="160"/>
                  </a:lnTo>
                  <a:lnTo>
                    <a:pt x="46" y="221"/>
                  </a:lnTo>
                  <a:lnTo>
                    <a:pt x="0" y="192"/>
                  </a:lnTo>
                  <a:lnTo>
                    <a:pt x="21" y="160"/>
                  </a:lnTo>
                  <a:lnTo>
                    <a:pt x="21" y="160"/>
                  </a:lnTo>
                  <a:close/>
                </a:path>
              </a:pathLst>
            </a:custGeom>
            <a:solidFill>
              <a:srgbClr val="5C5C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57" name="Freeform 49"/>
            <p:cNvSpPr>
              <a:spLocks/>
            </p:cNvSpPr>
            <p:nvPr/>
          </p:nvSpPr>
          <p:spPr bwMode="auto">
            <a:xfrm>
              <a:off x="1363" y="2537"/>
              <a:ext cx="69" cy="99"/>
            </a:xfrm>
            <a:custGeom>
              <a:avLst/>
              <a:gdLst/>
              <a:ahLst/>
              <a:cxnLst>
                <a:cxn ang="0">
                  <a:pos x="103" y="8"/>
                </a:cxn>
                <a:cxn ang="0">
                  <a:pos x="101" y="23"/>
                </a:cxn>
                <a:cxn ang="0">
                  <a:pos x="101" y="36"/>
                </a:cxn>
                <a:cxn ang="0">
                  <a:pos x="99" y="54"/>
                </a:cxn>
                <a:cxn ang="0">
                  <a:pos x="96" y="71"/>
                </a:cxn>
                <a:cxn ang="0">
                  <a:pos x="92" y="90"/>
                </a:cxn>
                <a:cxn ang="0">
                  <a:pos x="84" y="107"/>
                </a:cxn>
                <a:cxn ang="0">
                  <a:pos x="75" y="122"/>
                </a:cxn>
                <a:cxn ang="0">
                  <a:pos x="63" y="133"/>
                </a:cxn>
                <a:cxn ang="0">
                  <a:pos x="50" y="143"/>
                </a:cxn>
                <a:cxn ang="0">
                  <a:pos x="37" y="150"/>
                </a:cxn>
                <a:cxn ang="0">
                  <a:pos x="23" y="156"/>
                </a:cxn>
                <a:cxn ang="0">
                  <a:pos x="14" y="158"/>
                </a:cxn>
                <a:cxn ang="0">
                  <a:pos x="2" y="164"/>
                </a:cxn>
                <a:cxn ang="0">
                  <a:pos x="0" y="198"/>
                </a:cxn>
                <a:cxn ang="0">
                  <a:pos x="10" y="194"/>
                </a:cxn>
                <a:cxn ang="0">
                  <a:pos x="19" y="190"/>
                </a:cxn>
                <a:cxn ang="0">
                  <a:pos x="35" y="185"/>
                </a:cxn>
                <a:cxn ang="0">
                  <a:pos x="48" y="177"/>
                </a:cxn>
                <a:cxn ang="0">
                  <a:pos x="65" y="169"/>
                </a:cxn>
                <a:cxn ang="0">
                  <a:pos x="80" y="160"/>
                </a:cxn>
                <a:cxn ang="0">
                  <a:pos x="94" y="150"/>
                </a:cxn>
                <a:cxn ang="0">
                  <a:pos x="105" y="137"/>
                </a:cxn>
                <a:cxn ang="0">
                  <a:pos x="113" y="126"/>
                </a:cxn>
                <a:cxn ang="0">
                  <a:pos x="120" y="112"/>
                </a:cxn>
                <a:cxn ang="0">
                  <a:pos x="128" y="101"/>
                </a:cxn>
                <a:cxn ang="0">
                  <a:pos x="130" y="88"/>
                </a:cxn>
                <a:cxn ang="0">
                  <a:pos x="134" y="76"/>
                </a:cxn>
                <a:cxn ang="0">
                  <a:pos x="135" y="63"/>
                </a:cxn>
                <a:cxn ang="0">
                  <a:pos x="137" y="54"/>
                </a:cxn>
                <a:cxn ang="0">
                  <a:pos x="137" y="42"/>
                </a:cxn>
                <a:cxn ang="0">
                  <a:pos x="135" y="31"/>
                </a:cxn>
                <a:cxn ang="0">
                  <a:pos x="134" y="16"/>
                </a:cxn>
                <a:cxn ang="0">
                  <a:pos x="132" y="4"/>
                </a:cxn>
                <a:cxn ang="0">
                  <a:pos x="103" y="6"/>
                </a:cxn>
              </a:cxnLst>
              <a:rect l="0" t="0" r="r" b="b"/>
              <a:pathLst>
                <a:path w="137" h="198">
                  <a:moveTo>
                    <a:pt x="103" y="6"/>
                  </a:moveTo>
                  <a:lnTo>
                    <a:pt x="103" y="8"/>
                  </a:lnTo>
                  <a:lnTo>
                    <a:pt x="103" y="17"/>
                  </a:lnTo>
                  <a:lnTo>
                    <a:pt x="101" y="23"/>
                  </a:lnTo>
                  <a:lnTo>
                    <a:pt x="101" y="29"/>
                  </a:lnTo>
                  <a:lnTo>
                    <a:pt x="101" y="36"/>
                  </a:lnTo>
                  <a:lnTo>
                    <a:pt x="101" y="46"/>
                  </a:lnTo>
                  <a:lnTo>
                    <a:pt x="99" y="54"/>
                  </a:lnTo>
                  <a:lnTo>
                    <a:pt x="97" y="63"/>
                  </a:lnTo>
                  <a:lnTo>
                    <a:pt x="96" y="71"/>
                  </a:lnTo>
                  <a:lnTo>
                    <a:pt x="94" y="82"/>
                  </a:lnTo>
                  <a:lnTo>
                    <a:pt x="92" y="90"/>
                  </a:lnTo>
                  <a:lnTo>
                    <a:pt x="88" y="99"/>
                  </a:lnTo>
                  <a:lnTo>
                    <a:pt x="84" y="107"/>
                  </a:lnTo>
                  <a:lnTo>
                    <a:pt x="82" y="116"/>
                  </a:lnTo>
                  <a:lnTo>
                    <a:pt x="75" y="122"/>
                  </a:lnTo>
                  <a:lnTo>
                    <a:pt x="69" y="128"/>
                  </a:lnTo>
                  <a:lnTo>
                    <a:pt x="63" y="133"/>
                  </a:lnTo>
                  <a:lnTo>
                    <a:pt x="57" y="139"/>
                  </a:lnTo>
                  <a:lnTo>
                    <a:pt x="50" y="143"/>
                  </a:lnTo>
                  <a:lnTo>
                    <a:pt x="44" y="147"/>
                  </a:lnTo>
                  <a:lnTo>
                    <a:pt x="37" y="150"/>
                  </a:lnTo>
                  <a:lnTo>
                    <a:pt x="31" y="154"/>
                  </a:lnTo>
                  <a:lnTo>
                    <a:pt x="23" y="156"/>
                  </a:lnTo>
                  <a:lnTo>
                    <a:pt x="18" y="158"/>
                  </a:lnTo>
                  <a:lnTo>
                    <a:pt x="14" y="158"/>
                  </a:lnTo>
                  <a:lnTo>
                    <a:pt x="8" y="160"/>
                  </a:lnTo>
                  <a:lnTo>
                    <a:pt x="2" y="164"/>
                  </a:lnTo>
                  <a:lnTo>
                    <a:pt x="0" y="164"/>
                  </a:lnTo>
                  <a:lnTo>
                    <a:pt x="0" y="198"/>
                  </a:lnTo>
                  <a:lnTo>
                    <a:pt x="2" y="196"/>
                  </a:lnTo>
                  <a:lnTo>
                    <a:pt x="10" y="194"/>
                  </a:lnTo>
                  <a:lnTo>
                    <a:pt x="14" y="192"/>
                  </a:lnTo>
                  <a:lnTo>
                    <a:pt x="19" y="190"/>
                  </a:lnTo>
                  <a:lnTo>
                    <a:pt x="25" y="187"/>
                  </a:lnTo>
                  <a:lnTo>
                    <a:pt x="35" y="185"/>
                  </a:lnTo>
                  <a:lnTo>
                    <a:pt x="40" y="181"/>
                  </a:lnTo>
                  <a:lnTo>
                    <a:pt x="48" y="177"/>
                  </a:lnTo>
                  <a:lnTo>
                    <a:pt x="56" y="173"/>
                  </a:lnTo>
                  <a:lnTo>
                    <a:pt x="65" y="169"/>
                  </a:lnTo>
                  <a:lnTo>
                    <a:pt x="71" y="166"/>
                  </a:lnTo>
                  <a:lnTo>
                    <a:pt x="80" y="160"/>
                  </a:lnTo>
                  <a:lnTo>
                    <a:pt x="86" y="154"/>
                  </a:lnTo>
                  <a:lnTo>
                    <a:pt x="94" y="150"/>
                  </a:lnTo>
                  <a:lnTo>
                    <a:pt x="99" y="145"/>
                  </a:lnTo>
                  <a:lnTo>
                    <a:pt x="105" y="137"/>
                  </a:lnTo>
                  <a:lnTo>
                    <a:pt x="109" y="131"/>
                  </a:lnTo>
                  <a:lnTo>
                    <a:pt x="113" y="126"/>
                  </a:lnTo>
                  <a:lnTo>
                    <a:pt x="116" y="118"/>
                  </a:lnTo>
                  <a:lnTo>
                    <a:pt x="120" y="112"/>
                  </a:lnTo>
                  <a:lnTo>
                    <a:pt x="124" y="107"/>
                  </a:lnTo>
                  <a:lnTo>
                    <a:pt x="128" y="101"/>
                  </a:lnTo>
                  <a:lnTo>
                    <a:pt x="128" y="93"/>
                  </a:lnTo>
                  <a:lnTo>
                    <a:pt x="130" y="88"/>
                  </a:lnTo>
                  <a:lnTo>
                    <a:pt x="132" y="82"/>
                  </a:lnTo>
                  <a:lnTo>
                    <a:pt x="134" y="76"/>
                  </a:lnTo>
                  <a:lnTo>
                    <a:pt x="134" y="69"/>
                  </a:lnTo>
                  <a:lnTo>
                    <a:pt x="135" y="63"/>
                  </a:lnTo>
                  <a:lnTo>
                    <a:pt x="135" y="59"/>
                  </a:lnTo>
                  <a:lnTo>
                    <a:pt x="137" y="54"/>
                  </a:lnTo>
                  <a:lnTo>
                    <a:pt x="137" y="48"/>
                  </a:lnTo>
                  <a:lnTo>
                    <a:pt x="137" y="42"/>
                  </a:lnTo>
                  <a:lnTo>
                    <a:pt x="135" y="36"/>
                  </a:lnTo>
                  <a:lnTo>
                    <a:pt x="135" y="31"/>
                  </a:lnTo>
                  <a:lnTo>
                    <a:pt x="135" y="21"/>
                  </a:lnTo>
                  <a:lnTo>
                    <a:pt x="134" y="16"/>
                  </a:lnTo>
                  <a:lnTo>
                    <a:pt x="132" y="8"/>
                  </a:lnTo>
                  <a:lnTo>
                    <a:pt x="132" y="4"/>
                  </a:lnTo>
                  <a:lnTo>
                    <a:pt x="132" y="0"/>
                  </a:lnTo>
                  <a:lnTo>
                    <a:pt x="103" y="6"/>
                  </a:lnTo>
                  <a:lnTo>
                    <a:pt x="103" y="6"/>
                  </a:lnTo>
                  <a:close/>
                </a:path>
              </a:pathLst>
            </a:custGeom>
            <a:solidFill>
              <a:srgbClr val="5C5C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58" name="Freeform 50"/>
            <p:cNvSpPr>
              <a:spLocks/>
            </p:cNvSpPr>
            <p:nvPr/>
          </p:nvSpPr>
          <p:spPr bwMode="auto">
            <a:xfrm>
              <a:off x="1134" y="2357"/>
              <a:ext cx="70" cy="87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03" y="2"/>
                </a:cxn>
                <a:cxn ang="0">
                  <a:pos x="103" y="10"/>
                </a:cxn>
                <a:cxn ang="0">
                  <a:pos x="101" y="15"/>
                </a:cxn>
                <a:cxn ang="0">
                  <a:pos x="101" y="23"/>
                </a:cxn>
                <a:cxn ang="0">
                  <a:pos x="101" y="29"/>
                </a:cxn>
                <a:cxn ang="0">
                  <a:pos x="101" y="38"/>
                </a:cxn>
                <a:cxn ang="0">
                  <a:pos x="99" y="46"/>
                </a:cxn>
                <a:cxn ang="0">
                  <a:pos x="99" y="55"/>
                </a:cxn>
                <a:cxn ang="0">
                  <a:pos x="97" y="65"/>
                </a:cxn>
                <a:cxn ang="0">
                  <a:pos x="95" y="74"/>
                </a:cxn>
                <a:cxn ang="0">
                  <a:pos x="93" y="82"/>
                </a:cxn>
                <a:cxn ang="0">
                  <a:pos x="90" y="91"/>
                </a:cxn>
                <a:cxn ang="0">
                  <a:pos x="86" y="99"/>
                </a:cxn>
                <a:cxn ang="0">
                  <a:pos x="84" y="108"/>
                </a:cxn>
                <a:cxn ang="0">
                  <a:pos x="76" y="114"/>
                </a:cxn>
                <a:cxn ang="0">
                  <a:pos x="71" y="120"/>
                </a:cxn>
                <a:cxn ang="0">
                  <a:pos x="65" y="126"/>
                </a:cxn>
                <a:cxn ang="0">
                  <a:pos x="57" y="129"/>
                </a:cxn>
                <a:cxn ang="0">
                  <a:pos x="52" y="133"/>
                </a:cxn>
                <a:cxn ang="0">
                  <a:pos x="44" y="137"/>
                </a:cxn>
                <a:cxn ang="0">
                  <a:pos x="36" y="139"/>
                </a:cxn>
                <a:cxn ang="0">
                  <a:pos x="31" y="143"/>
                </a:cxn>
                <a:cxn ang="0">
                  <a:pos x="25" y="143"/>
                </a:cxn>
                <a:cxn ang="0">
                  <a:pos x="19" y="146"/>
                </a:cxn>
                <a:cxn ang="0">
                  <a:pos x="12" y="148"/>
                </a:cxn>
                <a:cxn ang="0">
                  <a:pos x="10" y="150"/>
                </a:cxn>
                <a:cxn ang="0">
                  <a:pos x="2" y="150"/>
                </a:cxn>
                <a:cxn ang="0">
                  <a:pos x="0" y="152"/>
                </a:cxn>
                <a:cxn ang="0">
                  <a:pos x="35" y="173"/>
                </a:cxn>
                <a:cxn ang="0">
                  <a:pos x="36" y="173"/>
                </a:cxn>
                <a:cxn ang="0">
                  <a:pos x="40" y="171"/>
                </a:cxn>
                <a:cxn ang="0">
                  <a:pos x="46" y="167"/>
                </a:cxn>
                <a:cxn ang="0">
                  <a:pos x="55" y="166"/>
                </a:cxn>
                <a:cxn ang="0">
                  <a:pos x="65" y="160"/>
                </a:cxn>
                <a:cxn ang="0">
                  <a:pos x="74" y="156"/>
                </a:cxn>
                <a:cxn ang="0">
                  <a:pos x="86" y="148"/>
                </a:cxn>
                <a:cxn ang="0">
                  <a:pos x="95" y="143"/>
                </a:cxn>
                <a:cxn ang="0">
                  <a:pos x="103" y="133"/>
                </a:cxn>
                <a:cxn ang="0">
                  <a:pos x="112" y="126"/>
                </a:cxn>
                <a:cxn ang="0">
                  <a:pos x="118" y="116"/>
                </a:cxn>
                <a:cxn ang="0">
                  <a:pos x="126" y="108"/>
                </a:cxn>
                <a:cxn ang="0">
                  <a:pos x="130" y="99"/>
                </a:cxn>
                <a:cxn ang="0">
                  <a:pos x="133" y="95"/>
                </a:cxn>
                <a:cxn ang="0">
                  <a:pos x="135" y="91"/>
                </a:cxn>
                <a:cxn ang="0">
                  <a:pos x="137" y="91"/>
                </a:cxn>
                <a:cxn ang="0">
                  <a:pos x="139" y="38"/>
                </a:cxn>
                <a:cxn ang="0">
                  <a:pos x="103" y="0"/>
                </a:cxn>
                <a:cxn ang="0">
                  <a:pos x="103" y="0"/>
                </a:cxn>
              </a:cxnLst>
              <a:rect l="0" t="0" r="r" b="b"/>
              <a:pathLst>
                <a:path w="139" h="173">
                  <a:moveTo>
                    <a:pt x="103" y="0"/>
                  </a:moveTo>
                  <a:lnTo>
                    <a:pt x="103" y="2"/>
                  </a:lnTo>
                  <a:lnTo>
                    <a:pt x="103" y="10"/>
                  </a:lnTo>
                  <a:lnTo>
                    <a:pt x="101" y="15"/>
                  </a:lnTo>
                  <a:lnTo>
                    <a:pt x="101" y="23"/>
                  </a:lnTo>
                  <a:lnTo>
                    <a:pt x="101" y="29"/>
                  </a:lnTo>
                  <a:lnTo>
                    <a:pt x="101" y="38"/>
                  </a:lnTo>
                  <a:lnTo>
                    <a:pt x="99" y="46"/>
                  </a:lnTo>
                  <a:lnTo>
                    <a:pt x="99" y="55"/>
                  </a:lnTo>
                  <a:lnTo>
                    <a:pt x="97" y="65"/>
                  </a:lnTo>
                  <a:lnTo>
                    <a:pt x="95" y="74"/>
                  </a:lnTo>
                  <a:lnTo>
                    <a:pt x="93" y="82"/>
                  </a:lnTo>
                  <a:lnTo>
                    <a:pt x="90" y="91"/>
                  </a:lnTo>
                  <a:lnTo>
                    <a:pt x="86" y="99"/>
                  </a:lnTo>
                  <a:lnTo>
                    <a:pt x="84" y="108"/>
                  </a:lnTo>
                  <a:lnTo>
                    <a:pt x="76" y="114"/>
                  </a:lnTo>
                  <a:lnTo>
                    <a:pt x="71" y="120"/>
                  </a:lnTo>
                  <a:lnTo>
                    <a:pt x="65" y="126"/>
                  </a:lnTo>
                  <a:lnTo>
                    <a:pt x="57" y="129"/>
                  </a:lnTo>
                  <a:lnTo>
                    <a:pt x="52" y="133"/>
                  </a:lnTo>
                  <a:lnTo>
                    <a:pt x="44" y="137"/>
                  </a:lnTo>
                  <a:lnTo>
                    <a:pt x="36" y="139"/>
                  </a:lnTo>
                  <a:lnTo>
                    <a:pt x="31" y="143"/>
                  </a:lnTo>
                  <a:lnTo>
                    <a:pt x="25" y="143"/>
                  </a:lnTo>
                  <a:lnTo>
                    <a:pt x="19" y="146"/>
                  </a:lnTo>
                  <a:lnTo>
                    <a:pt x="12" y="148"/>
                  </a:lnTo>
                  <a:lnTo>
                    <a:pt x="10" y="150"/>
                  </a:lnTo>
                  <a:lnTo>
                    <a:pt x="2" y="150"/>
                  </a:lnTo>
                  <a:lnTo>
                    <a:pt x="0" y="152"/>
                  </a:lnTo>
                  <a:lnTo>
                    <a:pt x="35" y="173"/>
                  </a:lnTo>
                  <a:lnTo>
                    <a:pt x="36" y="173"/>
                  </a:lnTo>
                  <a:lnTo>
                    <a:pt x="40" y="171"/>
                  </a:lnTo>
                  <a:lnTo>
                    <a:pt x="46" y="167"/>
                  </a:lnTo>
                  <a:lnTo>
                    <a:pt x="55" y="166"/>
                  </a:lnTo>
                  <a:lnTo>
                    <a:pt x="65" y="160"/>
                  </a:lnTo>
                  <a:lnTo>
                    <a:pt x="74" y="156"/>
                  </a:lnTo>
                  <a:lnTo>
                    <a:pt x="86" y="148"/>
                  </a:lnTo>
                  <a:lnTo>
                    <a:pt x="95" y="143"/>
                  </a:lnTo>
                  <a:lnTo>
                    <a:pt x="103" y="133"/>
                  </a:lnTo>
                  <a:lnTo>
                    <a:pt x="112" y="126"/>
                  </a:lnTo>
                  <a:lnTo>
                    <a:pt x="118" y="116"/>
                  </a:lnTo>
                  <a:lnTo>
                    <a:pt x="126" y="108"/>
                  </a:lnTo>
                  <a:lnTo>
                    <a:pt x="130" y="99"/>
                  </a:lnTo>
                  <a:lnTo>
                    <a:pt x="133" y="95"/>
                  </a:lnTo>
                  <a:lnTo>
                    <a:pt x="135" y="91"/>
                  </a:lnTo>
                  <a:lnTo>
                    <a:pt x="137" y="91"/>
                  </a:lnTo>
                  <a:lnTo>
                    <a:pt x="139" y="38"/>
                  </a:lnTo>
                  <a:lnTo>
                    <a:pt x="103" y="0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5C5C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59" name="Freeform 51"/>
            <p:cNvSpPr>
              <a:spLocks/>
            </p:cNvSpPr>
            <p:nvPr/>
          </p:nvSpPr>
          <p:spPr bwMode="auto">
            <a:xfrm>
              <a:off x="1016" y="2279"/>
              <a:ext cx="81" cy="88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19" y="2"/>
                </a:cxn>
                <a:cxn ang="0">
                  <a:pos x="119" y="10"/>
                </a:cxn>
                <a:cxn ang="0">
                  <a:pos x="119" y="14"/>
                </a:cxn>
                <a:cxn ang="0">
                  <a:pos x="119" y="19"/>
                </a:cxn>
                <a:cxn ang="0">
                  <a:pos x="119" y="25"/>
                </a:cxn>
                <a:cxn ang="0">
                  <a:pos x="121" y="35"/>
                </a:cxn>
                <a:cxn ang="0">
                  <a:pos x="121" y="40"/>
                </a:cxn>
                <a:cxn ang="0">
                  <a:pos x="121" y="50"/>
                </a:cxn>
                <a:cxn ang="0">
                  <a:pos x="121" y="55"/>
                </a:cxn>
                <a:cxn ang="0">
                  <a:pos x="121" y="65"/>
                </a:cxn>
                <a:cxn ang="0">
                  <a:pos x="119" y="73"/>
                </a:cxn>
                <a:cxn ang="0">
                  <a:pos x="119" y="80"/>
                </a:cxn>
                <a:cxn ang="0">
                  <a:pos x="117" y="86"/>
                </a:cxn>
                <a:cxn ang="0">
                  <a:pos x="117" y="95"/>
                </a:cxn>
                <a:cxn ang="0">
                  <a:pos x="116" y="101"/>
                </a:cxn>
                <a:cxn ang="0">
                  <a:pos x="114" y="107"/>
                </a:cxn>
                <a:cxn ang="0">
                  <a:pos x="112" y="112"/>
                </a:cxn>
                <a:cxn ang="0">
                  <a:pos x="110" y="116"/>
                </a:cxn>
                <a:cxn ang="0">
                  <a:pos x="104" y="124"/>
                </a:cxn>
                <a:cxn ang="0">
                  <a:pos x="98" y="131"/>
                </a:cxn>
                <a:cxn ang="0">
                  <a:pos x="91" y="135"/>
                </a:cxn>
                <a:cxn ang="0">
                  <a:pos x="83" y="139"/>
                </a:cxn>
                <a:cxn ang="0">
                  <a:pos x="74" y="141"/>
                </a:cxn>
                <a:cxn ang="0">
                  <a:pos x="64" y="143"/>
                </a:cxn>
                <a:cxn ang="0">
                  <a:pos x="58" y="141"/>
                </a:cxn>
                <a:cxn ang="0">
                  <a:pos x="53" y="141"/>
                </a:cxn>
                <a:cxn ang="0">
                  <a:pos x="47" y="141"/>
                </a:cxn>
                <a:cxn ang="0">
                  <a:pos x="41" y="141"/>
                </a:cxn>
                <a:cxn ang="0">
                  <a:pos x="36" y="141"/>
                </a:cxn>
                <a:cxn ang="0">
                  <a:pos x="30" y="139"/>
                </a:cxn>
                <a:cxn ang="0">
                  <a:pos x="24" y="139"/>
                </a:cxn>
                <a:cxn ang="0">
                  <a:pos x="20" y="139"/>
                </a:cxn>
                <a:cxn ang="0">
                  <a:pos x="11" y="135"/>
                </a:cxn>
                <a:cxn ang="0">
                  <a:pos x="5" y="135"/>
                </a:cxn>
                <a:cxn ang="0">
                  <a:pos x="0" y="133"/>
                </a:cxn>
                <a:cxn ang="0">
                  <a:pos x="0" y="133"/>
                </a:cxn>
                <a:cxn ang="0">
                  <a:pos x="36" y="168"/>
                </a:cxn>
                <a:cxn ang="0">
                  <a:pos x="39" y="169"/>
                </a:cxn>
                <a:cxn ang="0">
                  <a:pos x="43" y="171"/>
                </a:cxn>
                <a:cxn ang="0">
                  <a:pos x="49" y="173"/>
                </a:cxn>
                <a:cxn ang="0">
                  <a:pos x="55" y="175"/>
                </a:cxn>
                <a:cxn ang="0">
                  <a:pos x="64" y="175"/>
                </a:cxn>
                <a:cxn ang="0">
                  <a:pos x="74" y="173"/>
                </a:cxn>
                <a:cxn ang="0">
                  <a:pos x="83" y="169"/>
                </a:cxn>
                <a:cxn ang="0">
                  <a:pos x="93" y="164"/>
                </a:cxn>
                <a:cxn ang="0">
                  <a:pos x="102" y="158"/>
                </a:cxn>
                <a:cxn ang="0">
                  <a:pos x="112" y="149"/>
                </a:cxn>
                <a:cxn ang="0">
                  <a:pos x="121" y="143"/>
                </a:cxn>
                <a:cxn ang="0">
                  <a:pos x="129" y="135"/>
                </a:cxn>
                <a:cxn ang="0">
                  <a:pos x="135" y="130"/>
                </a:cxn>
                <a:cxn ang="0">
                  <a:pos x="138" y="126"/>
                </a:cxn>
                <a:cxn ang="0">
                  <a:pos x="140" y="124"/>
                </a:cxn>
                <a:cxn ang="0">
                  <a:pos x="161" y="29"/>
                </a:cxn>
                <a:cxn ang="0">
                  <a:pos x="119" y="0"/>
                </a:cxn>
                <a:cxn ang="0">
                  <a:pos x="119" y="0"/>
                </a:cxn>
              </a:cxnLst>
              <a:rect l="0" t="0" r="r" b="b"/>
              <a:pathLst>
                <a:path w="161" h="175">
                  <a:moveTo>
                    <a:pt x="119" y="0"/>
                  </a:moveTo>
                  <a:lnTo>
                    <a:pt x="119" y="2"/>
                  </a:lnTo>
                  <a:lnTo>
                    <a:pt x="119" y="10"/>
                  </a:lnTo>
                  <a:lnTo>
                    <a:pt x="119" y="14"/>
                  </a:lnTo>
                  <a:lnTo>
                    <a:pt x="119" y="19"/>
                  </a:lnTo>
                  <a:lnTo>
                    <a:pt x="119" y="25"/>
                  </a:lnTo>
                  <a:lnTo>
                    <a:pt x="121" y="35"/>
                  </a:lnTo>
                  <a:lnTo>
                    <a:pt x="121" y="40"/>
                  </a:lnTo>
                  <a:lnTo>
                    <a:pt x="121" y="50"/>
                  </a:lnTo>
                  <a:lnTo>
                    <a:pt x="121" y="55"/>
                  </a:lnTo>
                  <a:lnTo>
                    <a:pt x="121" y="65"/>
                  </a:lnTo>
                  <a:lnTo>
                    <a:pt x="119" y="73"/>
                  </a:lnTo>
                  <a:lnTo>
                    <a:pt x="119" y="80"/>
                  </a:lnTo>
                  <a:lnTo>
                    <a:pt x="117" y="86"/>
                  </a:lnTo>
                  <a:lnTo>
                    <a:pt x="117" y="95"/>
                  </a:lnTo>
                  <a:lnTo>
                    <a:pt x="116" y="101"/>
                  </a:lnTo>
                  <a:lnTo>
                    <a:pt x="114" y="107"/>
                  </a:lnTo>
                  <a:lnTo>
                    <a:pt x="112" y="112"/>
                  </a:lnTo>
                  <a:lnTo>
                    <a:pt x="110" y="116"/>
                  </a:lnTo>
                  <a:lnTo>
                    <a:pt x="104" y="124"/>
                  </a:lnTo>
                  <a:lnTo>
                    <a:pt x="98" y="131"/>
                  </a:lnTo>
                  <a:lnTo>
                    <a:pt x="91" y="135"/>
                  </a:lnTo>
                  <a:lnTo>
                    <a:pt x="83" y="139"/>
                  </a:lnTo>
                  <a:lnTo>
                    <a:pt x="74" y="141"/>
                  </a:lnTo>
                  <a:lnTo>
                    <a:pt x="64" y="143"/>
                  </a:lnTo>
                  <a:lnTo>
                    <a:pt x="58" y="141"/>
                  </a:lnTo>
                  <a:lnTo>
                    <a:pt x="53" y="141"/>
                  </a:lnTo>
                  <a:lnTo>
                    <a:pt x="47" y="141"/>
                  </a:lnTo>
                  <a:lnTo>
                    <a:pt x="41" y="141"/>
                  </a:lnTo>
                  <a:lnTo>
                    <a:pt x="36" y="141"/>
                  </a:lnTo>
                  <a:lnTo>
                    <a:pt x="30" y="139"/>
                  </a:lnTo>
                  <a:lnTo>
                    <a:pt x="24" y="139"/>
                  </a:lnTo>
                  <a:lnTo>
                    <a:pt x="20" y="139"/>
                  </a:lnTo>
                  <a:lnTo>
                    <a:pt x="11" y="135"/>
                  </a:lnTo>
                  <a:lnTo>
                    <a:pt x="5" y="135"/>
                  </a:lnTo>
                  <a:lnTo>
                    <a:pt x="0" y="133"/>
                  </a:lnTo>
                  <a:lnTo>
                    <a:pt x="0" y="133"/>
                  </a:lnTo>
                  <a:lnTo>
                    <a:pt x="36" y="168"/>
                  </a:lnTo>
                  <a:lnTo>
                    <a:pt x="39" y="169"/>
                  </a:lnTo>
                  <a:lnTo>
                    <a:pt x="43" y="171"/>
                  </a:lnTo>
                  <a:lnTo>
                    <a:pt x="49" y="173"/>
                  </a:lnTo>
                  <a:lnTo>
                    <a:pt x="55" y="175"/>
                  </a:lnTo>
                  <a:lnTo>
                    <a:pt x="64" y="175"/>
                  </a:lnTo>
                  <a:lnTo>
                    <a:pt x="74" y="173"/>
                  </a:lnTo>
                  <a:lnTo>
                    <a:pt x="83" y="169"/>
                  </a:lnTo>
                  <a:lnTo>
                    <a:pt x="93" y="164"/>
                  </a:lnTo>
                  <a:lnTo>
                    <a:pt x="102" y="158"/>
                  </a:lnTo>
                  <a:lnTo>
                    <a:pt x="112" y="149"/>
                  </a:lnTo>
                  <a:lnTo>
                    <a:pt x="121" y="143"/>
                  </a:lnTo>
                  <a:lnTo>
                    <a:pt x="129" y="135"/>
                  </a:lnTo>
                  <a:lnTo>
                    <a:pt x="135" y="130"/>
                  </a:lnTo>
                  <a:lnTo>
                    <a:pt x="138" y="126"/>
                  </a:lnTo>
                  <a:lnTo>
                    <a:pt x="140" y="124"/>
                  </a:lnTo>
                  <a:lnTo>
                    <a:pt x="161" y="29"/>
                  </a:lnTo>
                  <a:lnTo>
                    <a:pt x="119" y="0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5C5C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60" name="Freeform 52"/>
            <p:cNvSpPr>
              <a:spLocks/>
            </p:cNvSpPr>
            <p:nvPr/>
          </p:nvSpPr>
          <p:spPr bwMode="auto">
            <a:xfrm>
              <a:off x="992" y="2238"/>
              <a:ext cx="403" cy="321"/>
            </a:xfrm>
            <a:custGeom>
              <a:avLst/>
              <a:gdLst/>
              <a:ahLst/>
              <a:cxnLst>
                <a:cxn ang="0">
                  <a:pos x="806" y="642"/>
                </a:cxn>
                <a:cxn ang="0">
                  <a:pos x="806" y="583"/>
                </a:cxn>
                <a:cxn ang="0">
                  <a:pos x="8" y="0"/>
                </a:cxn>
                <a:cxn ang="0">
                  <a:pos x="0" y="19"/>
                </a:cxn>
                <a:cxn ang="0">
                  <a:pos x="36" y="89"/>
                </a:cxn>
                <a:cxn ang="0">
                  <a:pos x="806" y="642"/>
                </a:cxn>
                <a:cxn ang="0">
                  <a:pos x="806" y="642"/>
                </a:cxn>
              </a:cxnLst>
              <a:rect l="0" t="0" r="r" b="b"/>
              <a:pathLst>
                <a:path w="806" h="642">
                  <a:moveTo>
                    <a:pt x="806" y="642"/>
                  </a:moveTo>
                  <a:lnTo>
                    <a:pt x="806" y="583"/>
                  </a:lnTo>
                  <a:lnTo>
                    <a:pt x="8" y="0"/>
                  </a:lnTo>
                  <a:lnTo>
                    <a:pt x="0" y="19"/>
                  </a:lnTo>
                  <a:lnTo>
                    <a:pt x="36" y="89"/>
                  </a:lnTo>
                  <a:lnTo>
                    <a:pt x="806" y="642"/>
                  </a:lnTo>
                  <a:lnTo>
                    <a:pt x="806" y="642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61" name="Freeform 53"/>
            <p:cNvSpPr>
              <a:spLocks/>
            </p:cNvSpPr>
            <p:nvPr/>
          </p:nvSpPr>
          <p:spPr bwMode="auto">
            <a:xfrm>
              <a:off x="969" y="2338"/>
              <a:ext cx="405" cy="322"/>
            </a:xfrm>
            <a:custGeom>
              <a:avLst/>
              <a:gdLst/>
              <a:ahLst/>
              <a:cxnLst>
                <a:cxn ang="0">
                  <a:pos x="810" y="589"/>
                </a:cxn>
                <a:cxn ang="0">
                  <a:pos x="767" y="644"/>
                </a:cxn>
                <a:cxn ang="0">
                  <a:pos x="0" y="36"/>
                </a:cxn>
                <a:cxn ang="0">
                  <a:pos x="56" y="0"/>
                </a:cxn>
                <a:cxn ang="0">
                  <a:pos x="810" y="589"/>
                </a:cxn>
                <a:cxn ang="0">
                  <a:pos x="810" y="589"/>
                </a:cxn>
              </a:cxnLst>
              <a:rect l="0" t="0" r="r" b="b"/>
              <a:pathLst>
                <a:path w="810" h="644">
                  <a:moveTo>
                    <a:pt x="810" y="589"/>
                  </a:moveTo>
                  <a:lnTo>
                    <a:pt x="767" y="644"/>
                  </a:lnTo>
                  <a:lnTo>
                    <a:pt x="0" y="36"/>
                  </a:lnTo>
                  <a:lnTo>
                    <a:pt x="56" y="0"/>
                  </a:lnTo>
                  <a:lnTo>
                    <a:pt x="810" y="589"/>
                  </a:lnTo>
                  <a:lnTo>
                    <a:pt x="810" y="589"/>
                  </a:lnTo>
                  <a:close/>
                </a:path>
              </a:pathLst>
            </a:custGeom>
            <a:solidFill>
              <a:srgbClr val="ABA8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62" name="Freeform 54"/>
            <p:cNvSpPr>
              <a:spLocks/>
            </p:cNvSpPr>
            <p:nvPr/>
          </p:nvSpPr>
          <p:spPr bwMode="auto">
            <a:xfrm>
              <a:off x="958" y="2311"/>
              <a:ext cx="416" cy="311"/>
            </a:xfrm>
            <a:custGeom>
              <a:avLst/>
              <a:gdLst/>
              <a:ahLst/>
              <a:cxnLst>
                <a:cxn ang="0">
                  <a:pos x="830" y="581"/>
                </a:cxn>
                <a:cxn ang="0">
                  <a:pos x="55" y="0"/>
                </a:cxn>
                <a:cxn ang="0">
                  <a:pos x="0" y="6"/>
                </a:cxn>
                <a:cxn ang="0">
                  <a:pos x="783" y="621"/>
                </a:cxn>
                <a:cxn ang="0">
                  <a:pos x="830" y="581"/>
                </a:cxn>
                <a:cxn ang="0">
                  <a:pos x="830" y="581"/>
                </a:cxn>
              </a:cxnLst>
              <a:rect l="0" t="0" r="r" b="b"/>
              <a:pathLst>
                <a:path w="830" h="621">
                  <a:moveTo>
                    <a:pt x="830" y="581"/>
                  </a:moveTo>
                  <a:lnTo>
                    <a:pt x="55" y="0"/>
                  </a:lnTo>
                  <a:lnTo>
                    <a:pt x="0" y="6"/>
                  </a:lnTo>
                  <a:lnTo>
                    <a:pt x="783" y="621"/>
                  </a:lnTo>
                  <a:lnTo>
                    <a:pt x="830" y="581"/>
                  </a:lnTo>
                  <a:lnTo>
                    <a:pt x="830" y="581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63" name="Freeform 55"/>
            <p:cNvSpPr>
              <a:spLocks/>
            </p:cNvSpPr>
            <p:nvPr/>
          </p:nvSpPr>
          <p:spPr bwMode="auto">
            <a:xfrm>
              <a:off x="1072" y="2248"/>
              <a:ext cx="384" cy="299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7" y="0"/>
                </a:cxn>
                <a:cxn ang="0">
                  <a:pos x="768" y="555"/>
                </a:cxn>
                <a:cxn ang="0">
                  <a:pos x="722" y="598"/>
                </a:cxn>
                <a:cxn ang="0">
                  <a:pos x="0" y="57"/>
                </a:cxn>
                <a:cxn ang="0">
                  <a:pos x="0" y="57"/>
                </a:cxn>
              </a:cxnLst>
              <a:rect l="0" t="0" r="r" b="b"/>
              <a:pathLst>
                <a:path w="768" h="598">
                  <a:moveTo>
                    <a:pt x="0" y="57"/>
                  </a:moveTo>
                  <a:lnTo>
                    <a:pt x="7" y="0"/>
                  </a:lnTo>
                  <a:lnTo>
                    <a:pt x="768" y="555"/>
                  </a:lnTo>
                  <a:lnTo>
                    <a:pt x="722" y="598"/>
                  </a:lnTo>
                  <a:lnTo>
                    <a:pt x="0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64" name="Freeform 56"/>
            <p:cNvSpPr>
              <a:spLocks/>
            </p:cNvSpPr>
            <p:nvPr/>
          </p:nvSpPr>
          <p:spPr bwMode="auto">
            <a:xfrm>
              <a:off x="1071" y="2269"/>
              <a:ext cx="386" cy="281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728" y="519"/>
                </a:cxn>
                <a:cxn ang="0">
                  <a:pos x="753" y="500"/>
                </a:cxn>
                <a:cxn ang="0">
                  <a:pos x="772" y="514"/>
                </a:cxn>
                <a:cxn ang="0">
                  <a:pos x="720" y="563"/>
                </a:cxn>
                <a:cxn ang="0">
                  <a:pos x="0" y="18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772" h="563">
                  <a:moveTo>
                    <a:pt x="9" y="0"/>
                  </a:moveTo>
                  <a:lnTo>
                    <a:pt x="728" y="519"/>
                  </a:lnTo>
                  <a:lnTo>
                    <a:pt x="753" y="500"/>
                  </a:lnTo>
                  <a:lnTo>
                    <a:pt x="772" y="514"/>
                  </a:lnTo>
                  <a:lnTo>
                    <a:pt x="720" y="563"/>
                  </a:lnTo>
                  <a:lnTo>
                    <a:pt x="0" y="18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ABA8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65" name="Freeform 57"/>
            <p:cNvSpPr>
              <a:spLocks/>
            </p:cNvSpPr>
            <p:nvPr/>
          </p:nvSpPr>
          <p:spPr bwMode="auto">
            <a:xfrm>
              <a:off x="1310" y="2200"/>
              <a:ext cx="45" cy="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" y="68"/>
                </a:cxn>
                <a:cxn ang="0">
                  <a:pos x="6" y="14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9" h="140">
                  <a:moveTo>
                    <a:pt x="0" y="0"/>
                  </a:moveTo>
                  <a:lnTo>
                    <a:pt x="89" y="68"/>
                  </a:lnTo>
                  <a:lnTo>
                    <a:pt x="6" y="14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66" name="Freeform 58"/>
            <p:cNvSpPr>
              <a:spLocks/>
            </p:cNvSpPr>
            <p:nvPr/>
          </p:nvSpPr>
          <p:spPr bwMode="auto">
            <a:xfrm>
              <a:off x="1454" y="2263"/>
              <a:ext cx="54" cy="83"/>
            </a:xfrm>
            <a:custGeom>
              <a:avLst/>
              <a:gdLst/>
              <a:ahLst/>
              <a:cxnLst>
                <a:cxn ang="0">
                  <a:pos x="19" y="55"/>
                </a:cxn>
                <a:cxn ang="0">
                  <a:pos x="108" y="0"/>
                </a:cxn>
                <a:cxn ang="0">
                  <a:pos x="108" y="84"/>
                </a:cxn>
                <a:cxn ang="0">
                  <a:pos x="0" y="165"/>
                </a:cxn>
                <a:cxn ang="0">
                  <a:pos x="19" y="55"/>
                </a:cxn>
                <a:cxn ang="0">
                  <a:pos x="19" y="55"/>
                </a:cxn>
              </a:cxnLst>
              <a:rect l="0" t="0" r="r" b="b"/>
              <a:pathLst>
                <a:path w="108" h="165">
                  <a:moveTo>
                    <a:pt x="19" y="55"/>
                  </a:moveTo>
                  <a:lnTo>
                    <a:pt x="108" y="0"/>
                  </a:lnTo>
                  <a:lnTo>
                    <a:pt x="108" y="84"/>
                  </a:lnTo>
                  <a:lnTo>
                    <a:pt x="0" y="165"/>
                  </a:lnTo>
                  <a:lnTo>
                    <a:pt x="19" y="55"/>
                  </a:lnTo>
                  <a:lnTo>
                    <a:pt x="19" y="55"/>
                  </a:lnTo>
                  <a:close/>
                </a:path>
              </a:pathLst>
            </a:custGeom>
            <a:solidFill>
              <a:srgbClr val="5C5C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67" name="Freeform 59"/>
            <p:cNvSpPr>
              <a:spLocks/>
            </p:cNvSpPr>
            <p:nvPr/>
          </p:nvSpPr>
          <p:spPr bwMode="auto">
            <a:xfrm>
              <a:off x="1138" y="2082"/>
              <a:ext cx="515" cy="254"/>
            </a:xfrm>
            <a:custGeom>
              <a:avLst/>
              <a:gdLst/>
              <a:ahLst/>
              <a:cxnLst>
                <a:cxn ang="0">
                  <a:pos x="584" y="10"/>
                </a:cxn>
                <a:cxn ang="0">
                  <a:pos x="395" y="120"/>
                </a:cxn>
                <a:cxn ang="0">
                  <a:pos x="306" y="70"/>
                </a:cxn>
                <a:cxn ang="0">
                  <a:pos x="0" y="314"/>
                </a:cxn>
                <a:cxn ang="0">
                  <a:pos x="27" y="507"/>
                </a:cxn>
                <a:cxn ang="0">
                  <a:pos x="28" y="357"/>
                </a:cxn>
                <a:cxn ang="0">
                  <a:pos x="264" y="509"/>
                </a:cxn>
                <a:cxn ang="0">
                  <a:pos x="310" y="433"/>
                </a:cxn>
                <a:cxn ang="0">
                  <a:pos x="298" y="182"/>
                </a:cxn>
                <a:cxn ang="0">
                  <a:pos x="622" y="390"/>
                </a:cxn>
                <a:cxn ang="0">
                  <a:pos x="899" y="205"/>
                </a:cxn>
                <a:cxn ang="0">
                  <a:pos x="791" y="139"/>
                </a:cxn>
                <a:cxn ang="0">
                  <a:pos x="1030" y="139"/>
                </a:cxn>
                <a:cxn ang="0">
                  <a:pos x="810" y="0"/>
                </a:cxn>
                <a:cxn ang="0">
                  <a:pos x="701" y="72"/>
                </a:cxn>
                <a:cxn ang="0">
                  <a:pos x="608" y="6"/>
                </a:cxn>
                <a:cxn ang="0">
                  <a:pos x="584" y="10"/>
                </a:cxn>
                <a:cxn ang="0">
                  <a:pos x="584" y="10"/>
                </a:cxn>
              </a:cxnLst>
              <a:rect l="0" t="0" r="r" b="b"/>
              <a:pathLst>
                <a:path w="1030" h="509">
                  <a:moveTo>
                    <a:pt x="584" y="10"/>
                  </a:moveTo>
                  <a:lnTo>
                    <a:pt x="395" y="120"/>
                  </a:lnTo>
                  <a:lnTo>
                    <a:pt x="306" y="70"/>
                  </a:lnTo>
                  <a:lnTo>
                    <a:pt x="0" y="314"/>
                  </a:lnTo>
                  <a:lnTo>
                    <a:pt x="27" y="507"/>
                  </a:lnTo>
                  <a:lnTo>
                    <a:pt x="28" y="357"/>
                  </a:lnTo>
                  <a:lnTo>
                    <a:pt x="264" y="509"/>
                  </a:lnTo>
                  <a:lnTo>
                    <a:pt x="310" y="433"/>
                  </a:lnTo>
                  <a:lnTo>
                    <a:pt x="298" y="182"/>
                  </a:lnTo>
                  <a:lnTo>
                    <a:pt x="622" y="390"/>
                  </a:lnTo>
                  <a:lnTo>
                    <a:pt x="899" y="205"/>
                  </a:lnTo>
                  <a:lnTo>
                    <a:pt x="791" y="139"/>
                  </a:lnTo>
                  <a:lnTo>
                    <a:pt x="1030" y="139"/>
                  </a:lnTo>
                  <a:lnTo>
                    <a:pt x="810" y="0"/>
                  </a:lnTo>
                  <a:lnTo>
                    <a:pt x="701" y="72"/>
                  </a:lnTo>
                  <a:lnTo>
                    <a:pt x="608" y="6"/>
                  </a:lnTo>
                  <a:lnTo>
                    <a:pt x="584" y="10"/>
                  </a:lnTo>
                  <a:lnTo>
                    <a:pt x="584" y="10"/>
                  </a:lnTo>
                  <a:close/>
                </a:path>
              </a:pathLst>
            </a:custGeom>
            <a:solidFill>
              <a:srgbClr val="7AB35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68" name="Freeform 60"/>
            <p:cNvSpPr>
              <a:spLocks/>
            </p:cNvSpPr>
            <p:nvPr/>
          </p:nvSpPr>
          <p:spPr bwMode="auto">
            <a:xfrm>
              <a:off x="1418" y="2110"/>
              <a:ext cx="82" cy="17"/>
            </a:xfrm>
            <a:custGeom>
              <a:avLst/>
              <a:gdLst/>
              <a:ahLst/>
              <a:cxnLst>
                <a:cxn ang="0">
                  <a:pos x="11" y="34"/>
                </a:cxn>
                <a:cxn ang="0">
                  <a:pos x="163" y="34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11" y="34"/>
                </a:cxn>
                <a:cxn ang="0">
                  <a:pos x="11" y="34"/>
                </a:cxn>
              </a:cxnLst>
              <a:rect l="0" t="0" r="r" b="b"/>
              <a:pathLst>
                <a:path w="163" h="34">
                  <a:moveTo>
                    <a:pt x="11" y="34"/>
                  </a:moveTo>
                  <a:lnTo>
                    <a:pt x="163" y="34"/>
                  </a:lnTo>
                  <a:lnTo>
                    <a:pt x="112" y="0"/>
                  </a:lnTo>
                  <a:lnTo>
                    <a:pt x="0" y="0"/>
                  </a:lnTo>
                  <a:lnTo>
                    <a:pt x="11" y="34"/>
                  </a:lnTo>
                  <a:lnTo>
                    <a:pt x="11" y="34"/>
                  </a:lnTo>
                  <a:close/>
                </a:path>
              </a:pathLst>
            </a:custGeom>
            <a:solidFill>
              <a:srgbClr val="216B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69" name="Freeform 61"/>
            <p:cNvSpPr>
              <a:spLocks/>
            </p:cNvSpPr>
            <p:nvPr/>
          </p:nvSpPr>
          <p:spPr bwMode="auto">
            <a:xfrm>
              <a:off x="1211" y="2155"/>
              <a:ext cx="110" cy="21"/>
            </a:xfrm>
            <a:custGeom>
              <a:avLst/>
              <a:gdLst/>
              <a:ahLst/>
              <a:cxnLst>
                <a:cxn ang="0">
                  <a:pos x="221" y="0"/>
                </a:cxn>
                <a:cxn ang="0">
                  <a:pos x="48" y="6"/>
                </a:cxn>
                <a:cxn ang="0">
                  <a:pos x="0" y="36"/>
                </a:cxn>
                <a:cxn ang="0">
                  <a:pos x="150" y="42"/>
                </a:cxn>
                <a:cxn ang="0">
                  <a:pos x="150" y="25"/>
                </a:cxn>
                <a:cxn ang="0">
                  <a:pos x="221" y="0"/>
                </a:cxn>
                <a:cxn ang="0">
                  <a:pos x="221" y="0"/>
                </a:cxn>
              </a:cxnLst>
              <a:rect l="0" t="0" r="r" b="b"/>
              <a:pathLst>
                <a:path w="221" h="42">
                  <a:moveTo>
                    <a:pt x="221" y="0"/>
                  </a:moveTo>
                  <a:lnTo>
                    <a:pt x="48" y="6"/>
                  </a:lnTo>
                  <a:lnTo>
                    <a:pt x="0" y="36"/>
                  </a:lnTo>
                  <a:lnTo>
                    <a:pt x="150" y="42"/>
                  </a:lnTo>
                  <a:lnTo>
                    <a:pt x="150" y="25"/>
                  </a:lnTo>
                  <a:lnTo>
                    <a:pt x="221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216B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70" name="Freeform 62"/>
            <p:cNvSpPr>
              <a:spLocks/>
            </p:cNvSpPr>
            <p:nvPr/>
          </p:nvSpPr>
          <p:spPr bwMode="auto">
            <a:xfrm>
              <a:off x="1550" y="2273"/>
              <a:ext cx="123" cy="21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1" y="2"/>
                </a:cxn>
                <a:cxn ang="0">
                  <a:pos x="127" y="9"/>
                </a:cxn>
                <a:cxn ang="0">
                  <a:pos x="110" y="25"/>
                </a:cxn>
                <a:cxn ang="0">
                  <a:pos x="99" y="32"/>
                </a:cxn>
                <a:cxn ang="0">
                  <a:pos x="89" y="44"/>
                </a:cxn>
                <a:cxn ang="0">
                  <a:pos x="78" y="55"/>
                </a:cxn>
                <a:cxn ang="0">
                  <a:pos x="67" y="66"/>
                </a:cxn>
                <a:cxn ang="0">
                  <a:pos x="55" y="80"/>
                </a:cxn>
                <a:cxn ang="0">
                  <a:pos x="46" y="95"/>
                </a:cxn>
                <a:cxn ang="0">
                  <a:pos x="34" y="110"/>
                </a:cxn>
                <a:cxn ang="0">
                  <a:pos x="27" y="127"/>
                </a:cxn>
                <a:cxn ang="0">
                  <a:pos x="17" y="142"/>
                </a:cxn>
                <a:cxn ang="0">
                  <a:pos x="13" y="161"/>
                </a:cxn>
                <a:cxn ang="0">
                  <a:pos x="8" y="180"/>
                </a:cxn>
                <a:cxn ang="0">
                  <a:pos x="4" y="199"/>
                </a:cxn>
                <a:cxn ang="0">
                  <a:pos x="0" y="218"/>
                </a:cxn>
                <a:cxn ang="0">
                  <a:pos x="0" y="239"/>
                </a:cxn>
                <a:cxn ang="0">
                  <a:pos x="0" y="258"/>
                </a:cxn>
                <a:cxn ang="0">
                  <a:pos x="0" y="279"/>
                </a:cxn>
                <a:cxn ang="0">
                  <a:pos x="0" y="298"/>
                </a:cxn>
                <a:cxn ang="0">
                  <a:pos x="4" y="317"/>
                </a:cxn>
                <a:cxn ang="0">
                  <a:pos x="6" y="333"/>
                </a:cxn>
                <a:cxn ang="0">
                  <a:pos x="8" y="348"/>
                </a:cxn>
                <a:cxn ang="0">
                  <a:pos x="9" y="363"/>
                </a:cxn>
                <a:cxn ang="0">
                  <a:pos x="11" y="376"/>
                </a:cxn>
                <a:cxn ang="0">
                  <a:pos x="15" y="391"/>
                </a:cxn>
                <a:cxn ang="0">
                  <a:pos x="17" y="399"/>
                </a:cxn>
                <a:cxn ang="0">
                  <a:pos x="99" y="433"/>
                </a:cxn>
                <a:cxn ang="0">
                  <a:pos x="106" y="428"/>
                </a:cxn>
                <a:cxn ang="0">
                  <a:pos x="118" y="414"/>
                </a:cxn>
                <a:cxn ang="0">
                  <a:pos x="137" y="397"/>
                </a:cxn>
                <a:cxn ang="0">
                  <a:pos x="150" y="380"/>
                </a:cxn>
                <a:cxn ang="0">
                  <a:pos x="160" y="367"/>
                </a:cxn>
                <a:cxn ang="0">
                  <a:pos x="169" y="353"/>
                </a:cxn>
                <a:cxn ang="0">
                  <a:pos x="181" y="340"/>
                </a:cxn>
                <a:cxn ang="0">
                  <a:pos x="190" y="325"/>
                </a:cxn>
                <a:cxn ang="0">
                  <a:pos x="200" y="308"/>
                </a:cxn>
                <a:cxn ang="0">
                  <a:pos x="207" y="293"/>
                </a:cxn>
                <a:cxn ang="0">
                  <a:pos x="215" y="277"/>
                </a:cxn>
                <a:cxn ang="0">
                  <a:pos x="224" y="258"/>
                </a:cxn>
                <a:cxn ang="0">
                  <a:pos x="230" y="241"/>
                </a:cxn>
                <a:cxn ang="0">
                  <a:pos x="234" y="220"/>
                </a:cxn>
                <a:cxn ang="0">
                  <a:pos x="238" y="201"/>
                </a:cxn>
                <a:cxn ang="0">
                  <a:pos x="241" y="180"/>
                </a:cxn>
                <a:cxn ang="0">
                  <a:pos x="243" y="160"/>
                </a:cxn>
                <a:cxn ang="0">
                  <a:pos x="243" y="141"/>
                </a:cxn>
                <a:cxn ang="0">
                  <a:pos x="243" y="123"/>
                </a:cxn>
                <a:cxn ang="0">
                  <a:pos x="243" y="104"/>
                </a:cxn>
                <a:cxn ang="0">
                  <a:pos x="243" y="85"/>
                </a:cxn>
                <a:cxn ang="0">
                  <a:pos x="241" y="70"/>
                </a:cxn>
                <a:cxn ang="0">
                  <a:pos x="241" y="57"/>
                </a:cxn>
                <a:cxn ang="0">
                  <a:pos x="240" y="46"/>
                </a:cxn>
                <a:cxn ang="0">
                  <a:pos x="240" y="36"/>
                </a:cxn>
                <a:cxn ang="0">
                  <a:pos x="240" y="28"/>
                </a:cxn>
                <a:cxn ang="0">
                  <a:pos x="240" y="27"/>
                </a:cxn>
              </a:cxnLst>
              <a:rect l="0" t="0" r="r" b="b"/>
              <a:pathLst>
                <a:path w="245" h="437">
                  <a:moveTo>
                    <a:pt x="240" y="27"/>
                  </a:moveTo>
                  <a:lnTo>
                    <a:pt x="144" y="0"/>
                  </a:lnTo>
                  <a:lnTo>
                    <a:pt x="143" y="0"/>
                  </a:lnTo>
                  <a:lnTo>
                    <a:pt x="141" y="2"/>
                  </a:lnTo>
                  <a:lnTo>
                    <a:pt x="135" y="4"/>
                  </a:lnTo>
                  <a:lnTo>
                    <a:pt x="127" y="9"/>
                  </a:lnTo>
                  <a:lnTo>
                    <a:pt x="118" y="15"/>
                  </a:lnTo>
                  <a:lnTo>
                    <a:pt x="110" y="25"/>
                  </a:lnTo>
                  <a:lnTo>
                    <a:pt x="105" y="28"/>
                  </a:lnTo>
                  <a:lnTo>
                    <a:pt x="99" y="32"/>
                  </a:lnTo>
                  <a:lnTo>
                    <a:pt x="95" y="38"/>
                  </a:lnTo>
                  <a:lnTo>
                    <a:pt x="89" y="44"/>
                  </a:lnTo>
                  <a:lnTo>
                    <a:pt x="84" y="49"/>
                  </a:lnTo>
                  <a:lnTo>
                    <a:pt x="78" y="55"/>
                  </a:lnTo>
                  <a:lnTo>
                    <a:pt x="72" y="61"/>
                  </a:lnTo>
                  <a:lnTo>
                    <a:pt x="67" y="66"/>
                  </a:lnTo>
                  <a:lnTo>
                    <a:pt x="61" y="72"/>
                  </a:lnTo>
                  <a:lnTo>
                    <a:pt x="55" y="80"/>
                  </a:lnTo>
                  <a:lnTo>
                    <a:pt x="49" y="87"/>
                  </a:lnTo>
                  <a:lnTo>
                    <a:pt x="46" y="95"/>
                  </a:lnTo>
                  <a:lnTo>
                    <a:pt x="38" y="103"/>
                  </a:lnTo>
                  <a:lnTo>
                    <a:pt x="34" y="110"/>
                  </a:lnTo>
                  <a:lnTo>
                    <a:pt x="29" y="118"/>
                  </a:lnTo>
                  <a:lnTo>
                    <a:pt x="27" y="127"/>
                  </a:lnTo>
                  <a:lnTo>
                    <a:pt x="23" y="135"/>
                  </a:lnTo>
                  <a:lnTo>
                    <a:pt x="17" y="142"/>
                  </a:lnTo>
                  <a:lnTo>
                    <a:pt x="15" y="152"/>
                  </a:lnTo>
                  <a:lnTo>
                    <a:pt x="13" y="161"/>
                  </a:lnTo>
                  <a:lnTo>
                    <a:pt x="9" y="171"/>
                  </a:lnTo>
                  <a:lnTo>
                    <a:pt x="8" y="180"/>
                  </a:lnTo>
                  <a:lnTo>
                    <a:pt x="6" y="190"/>
                  </a:lnTo>
                  <a:lnTo>
                    <a:pt x="4" y="199"/>
                  </a:lnTo>
                  <a:lnTo>
                    <a:pt x="2" y="209"/>
                  </a:lnTo>
                  <a:lnTo>
                    <a:pt x="0" y="218"/>
                  </a:lnTo>
                  <a:lnTo>
                    <a:pt x="0" y="228"/>
                  </a:lnTo>
                  <a:lnTo>
                    <a:pt x="0" y="239"/>
                  </a:lnTo>
                  <a:lnTo>
                    <a:pt x="0" y="247"/>
                  </a:lnTo>
                  <a:lnTo>
                    <a:pt x="0" y="258"/>
                  </a:lnTo>
                  <a:lnTo>
                    <a:pt x="0" y="268"/>
                  </a:lnTo>
                  <a:lnTo>
                    <a:pt x="0" y="279"/>
                  </a:lnTo>
                  <a:lnTo>
                    <a:pt x="0" y="287"/>
                  </a:lnTo>
                  <a:lnTo>
                    <a:pt x="0" y="298"/>
                  </a:lnTo>
                  <a:lnTo>
                    <a:pt x="2" y="306"/>
                  </a:lnTo>
                  <a:lnTo>
                    <a:pt x="4" y="317"/>
                  </a:lnTo>
                  <a:lnTo>
                    <a:pt x="4" y="325"/>
                  </a:lnTo>
                  <a:lnTo>
                    <a:pt x="6" y="333"/>
                  </a:lnTo>
                  <a:lnTo>
                    <a:pt x="6" y="340"/>
                  </a:lnTo>
                  <a:lnTo>
                    <a:pt x="8" y="348"/>
                  </a:lnTo>
                  <a:lnTo>
                    <a:pt x="8" y="355"/>
                  </a:lnTo>
                  <a:lnTo>
                    <a:pt x="9" y="363"/>
                  </a:lnTo>
                  <a:lnTo>
                    <a:pt x="9" y="369"/>
                  </a:lnTo>
                  <a:lnTo>
                    <a:pt x="11" y="376"/>
                  </a:lnTo>
                  <a:lnTo>
                    <a:pt x="13" y="384"/>
                  </a:lnTo>
                  <a:lnTo>
                    <a:pt x="15" y="391"/>
                  </a:lnTo>
                  <a:lnTo>
                    <a:pt x="15" y="397"/>
                  </a:lnTo>
                  <a:lnTo>
                    <a:pt x="17" y="399"/>
                  </a:lnTo>
                  <a:lnTo>
                    <a:pt x="99" y="437"/>
                  </a:lnTo>
                  <a:lnTo>
                    <a:pt x="99" y="433"/>
                  </a:lnTo>
                  <a:lnTo>
                    <a:pt x="103" y="431"/>
                  </a:lnTo>
                  <a:lnTo>
                    <a:pt x="106" y="428"/>
                  </a:lnTo>
                  <a:lnTo>
                    <a:pt x="112" y="422"/>
                  </a:lnTo>
                  <a:lnTo>
                    <a:pt x="118" y="414"/>
                  </a:lnTo>
                  <a:lnTo>
                    <a:pt x="127" y="407"/>
                  </a:lnTo>
                  <a:lnTo>
                    <a:pt x="137" y="397"/>
                  </a:lnTo>
                  <a:lnTo>
                    <a:pt x="146" y="386"/>
                  </a:lnTo>
                  <a:lnTo>
                    <a:pt x="150" y="380"/>
                  </a:lnTo>
                  <a:lnTo>
                    <a:pt x="156" y="372"/>
                  </a:lnTo>
                  <a:lnTo>
                    <a:pt x="160" y="367"/>
                  </a:lnTo>
                  <a:lnTo>
                    <a:pt x="165" y="361"/>
                  </a:lnTo>
                  <a:lnTo>
                    <a:pt x="169" y="353"/>
                  </a:lnTo>
                  <a:lnTo>
                    <a:pt x="175" y="346"/>
                  </a:lnTo>
                  <a:lnTo>
                    <a:pt x="181" y="340"/>
                  </a:lnTo>
                  <a:lnTo>
                    <a:pt x="186" y="333"/>
                  </a:lnTo>
                  <a:lnTo>
                    <a:pt x="190" y="325"/>
                  </a:lnTo>
                  <a:lnTo>
                    <a:pt x="196" y="317"/>
                  </a:lnTo>
                  <a:lnTo>
                    <a:pt x="200" y="308"/>
                  </a:lnTo>
                  <a:lnTo>
                    <a:pt x="203" y="300"/>
                  </a:lnTo>
                  <a:lnTo>
                    <a:pt x="207" y="293"/>
                  </a:lnTo>
                  <a:lnTo>
                    <a:pt x="211" y="285"/>
                  </a:lnTo>
                  <a:lnTo>
                    <a:pt x="215" y="277"/>
                  </a:lnTo>
                  <a:lnTo>
                    <a:pt x="221" y="270"/>
                  </a:lnTo>
                  <a:lnTo>
                    <a:pt x="224" y="258"/>
                  </a:lnTo>
                  <a:lnTo>
                    <a:pt x="226" y="251"/>
                  </a:lnTo>
                  <a:lnTo>
                    <a:pt x="230" y="241"/>
                  </a:lnTo>
                  <a:lnTo>
                    <a:pt x="232" y="232"/>
                  </a:lnTo>
                  <a:lnTo>
                    <a:pt x="234" y="220"/>
                  </a:lnTo>
                  <a:lnTo>
                    <a:pt x="236" y="213"/>
                  </a:lnTo>
                  <a:lnTo>
                    <a:pt x="238" y="201"/>
                  </a:lnTo>
                  <a:lnTo>
                    <a:pt x="240" y="192"/>
                  </a:lnTo>
                  <a:lnTo>
                    <a:pt x="241" y="180"/>
                  </a:lnTo>
                  <a:lnTo>
                    <a:pt x="241" y="171"/>
                  </a:lnTo>
                  <a:lnTo>
                    <a:pt x="243" y="160"/>
                  </a:lnTo>
                  <a:lnTo>
                    <a:pt x="243" y="152"/>
                  </a:lnTo>
                  <a:lnTo>
                    <a:pt x="243" y="141"/>
                  </a:lnTo>
                  <a:lnTo>
                    <a:pt x="243" y="131"/>
                  </a:lnTo>
                  <a:lnTo>
                    <a:pt x="243" y="123"/>
                  </a:lnTo>
                  <a:lnTo>
                    <a:pt x="245" y="114"/>
                  </a:lnTo>
                  <a:lnTo>
                    <a:pt x="243" y="104"/>
                  </a:lnTo>
                  <a:lnTo>
                    <a:pt x="243" y="95"/>
                  </a:lnTo>
                  <a:lnTo>
                    <a:pt x="243" y="85"/>
                  </a:lnTo>
                  <a:lnTo>
                    <a:pt x="243" y="78"/>
                  </a:lnTo>
                  <a:lnTo>
                    <a:pt x="241" y="70"/>
                  </a:lnTo>
                  <a:lnTo>
                    <a:pt x="241" y="63"/>
                  </a:lnTo>
                  <a:lnTo>
                    <a:pt x="241" y="57"/>
                  </a:lnTo>
                  <a:lnTo>
                    <a:pt x="241" y="51"/>
                  </a:lnTo>
                  <a:lnTo>
                    <a:pt x="240" y="46"/>
                  </a:lnTo>
                  <a:lnTo>
                    <a:pt x="240" y="40"/>
                  </a:lnTo>
                  <a:lnTo>
                    <a:pt x="240" y="36"/>
                  </a:lnTo>
                  <a:lnTo>
                    <a:pt x="240" y="32"/>
                  </a:lnTo>
                  <a:lnTo>
                    <a:pt x="240" y="28"/>
                  </a:lnTo>
                  <a:lnTo>
                    <a:pt x="240" y="27"/>
                  </a:lnTo>
                  <a:lnTo>
                    <a:pt x="24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71" name="Freeform 63"/>
            <p:cNvSpPr>
              <a:spLocks/>
            </p:cNvSpPr>
            <p:nvPr/>
          </p:nvSpPr>
          <p:spPr bwMode="auto">
            <a:xfrm>
              <a:off x="1564" y="2291"/>
              <a:ext cx="87" cy="88"/>
            </a:xfrm>
            <a:custGeom>
              <a:avLst/>
              <a:gdLst/>
              <a:ahLst/>
              <a:cxnLst>
                <a:cxn ang="0">
                  <a:pos x="175" y="13"/>
                </a:cxn>
                <a:cxn ang="0">
                  <a:pos x="114" y="36"/>
                </a:cxn>
                <a:cxn ang="0">
                  <a:pos x="97" y="0"/>
                </a:cxn>
                <a:cxn ang="0">
                  <a:pos x="79" y="21"/>
                </a:cxn>
                <a:cxn ang="0">
                  <a:pos x="79" y="67"/>
                </a:cxn>
                <a:cxn ang="0">
                  <a:pos x="47" y="36"/>
                </a:cxn>
                <a:cxn ang="0">
                  <a:pos x="30" y="63"/>
                </a:cxn>
                <a:cxn ang="0">
                  <a:pos x="40" y="105"/>
                </a:cxn>
                <a:cxn ang="0">
                  <a:pos x="7" y="95"/>
                </a:cxn>
                <a:cxn ang="0">
                  <a:pos x="0" y="120"/>
                </a:cxn>
                <a:cxn ang="0">
                  <a:pos x="26" y="177"/>
                </a:cxn>
                <a:cxn ang="0">
                  <a:pos x="100" y="146"/>
                </a:cxn>
                <a:cxn ang="0">
                  <a:pos x="106" y="127"/>
                </a:cxn>
                <a:cxn ang="0">
                  <a:pos x="72" y="120"/>
                </a:cxn>
                <a:cxn ang="0">
                  <a:pos x="136" y="99"/>
                </a:cxn>
                <a:cxn ang="0">
                  <a:pos x="148" y="78"/>
                </a:cxn>
                <a:cxn ang="0">
                  <a:pos x="114" y="74"/>
                </a:cxn>
                <a:cxn ang="0">
                  <a:pos x="157" y="50"/>
                </a:cxn>
                <a:cxn ang="0">
                  <a:pos x="175" y="13"/>
                </a:cxn>
                <a:cxn ang="0">
                  <a:pos x="175" y="13"/>
                </a:cxn>
              </a:cxnLst>
              <a:rect l="0" t="0" r="r" b="b"/>
              <a:pathLst>
                <a:path w="175" h="177">
                  <a:moveTo>
                    <a:pt x="175" y="13"/>
                  </a:moveTo>
                  <a:lnTo>
                    <a:pt x="114" y="36"/>
                  </a:lnTo>
                  <a:lnTo>
                    <a:pt x="97" y="0"/>
                  </a:lnTo>
                  <a:lnTo>
                    <a:pt x="79" y="21"/>
                  </a:lnTo>
                  <a:lnTo>
                    <a:pt x="79" y="67"/>
                  </a:lnTo>
                  <a:lnTo>
                    <a:pt x="47" y="36"/>
                  </a:lnTo>
                  <a:lnTo>
                    <a:pt x="30" y="63"/>
                  </a:lnTo>
                  <a:lnTo>
                    <a:pt x="40" y="105"/>
                  </a:lnTo>
                  <a:lnTo>
                    <a:pt x="7" y="95"/>
                  </a:lnTo>
                  <a:lnTo>
                    <a:pt x="0" y="120"/>
                  </a:lnTo>
                  <a:lnTo>
                    <a:pt x="26" y="177"/>
                  </a:lnTo>
                  <a:lnTo>
                    <a:pt x="100" y="146"/>
                  </a:lnTo>
                  <a:lnTo>
                    <a:pt x="106" y="127"/>
                  </a:lnTo>
                  <a:lnTo>
                    <a:pt x="72" y="120"/>
                  </a:lnTo>
                  <a:lnTo>
                    <a:pt x="136" y="99"/>
                  </a:lnTo>
                  <a:lnTo>
                    <a:pt x="148" y="78"/>
                  </a:lnTo>
                  <a:lnTo>
                    <a:pt x="114" y="74"/>
                  </a:lnTo>
                  <a:lnTo>
                    <a:pt x="157" y="50"/>
                  </a:lnTo>
                  <a:lnTo>
                    <a:pt x="175" y="13"/>
                  </a:lnTo>
                  <a:lnTo>
                    <a:pt x="175" y="13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72" name="Freeform 64"/>
            <p:cNvSpPr>
              <a:spLocks/>
            </p:cNvSpPr>
            <p:nvPr/>
          </p:nvSpPr>
          <p:spPr bwMode="auto">
            <a:xfrm>
              <a:off x="1616" y="2348"/>
              <a:ext cx="29" cy="91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2" y="2"/>
                </a:cxn>
                <a:cxn ang="0">
                  <a:pos x="46" y="8"/>
                </a:cxn>
                <a:cxn ang="0">
                  <a:pos x="46" y="10"/>
                </a:cxn>
                <a:cxn ang="0">
                  <a:pos x="48" y="17"/>
                </a:cxn>
                <a:cxn ang="0">
                  <a:pos x="50" y="21"/>
                </a:cxn>
                <a:cxn ang="0">
                  <a:pos x="51" y="29"/>
                </a:cxn>
                <a:cxn ang="0">
                  <a:pos x="53" y="34"/>
                </a:cxn>
                <a:cxn ang="0">
                  <a:pos x="53" y="42"/>
                </a:cxn>
                <a:cxn ang="0">
                  <a:pos x="55" y="50"/>
                </a:cxn>
                <a:cxn ang="0">
                  <a:pos x="57" y="57"/>
                </a:cxn>
                <a:cxn ang="0">
                  <a:pos x="57" y="67"/>
                </a:cxn>
                <a:cxn ang="0">
                  <a:pos x="57" y="74"/>
                </a:cxn>
                <a:cxn ang="0">
                  <a:pos x="57" y="84"/>
                </a:cxn>
                <a:cxn ang="0">
                  <a:pos x="57" y="91"/>
                </a:cxn>
                <a:cxn ang="0">
                  <a:pos x="53" y="99"/>
                </a:cxn>
                <a:cxn ang="0">
                  <a:pos x="51" y="108"/>
                </a:cxn>
                <a:cxn ang="0">
                  <a:pos x="50" y="116"/>
                </a:cxn>
                <a:cxn ang="0">
                  <a:pos x="46" y="124"/>
                </a:cxn>
                <a:cxn ang="0">
                  <a:pos x="42" y="131"/>
                </a:cxn>
                <a:cxn ang="0">
                  <a:pos x="38" y="137"/>
                </a:cxn>
                <a:cxn ang="0">
                  <a:pos x="32" y="145"/>
                </a:cxn>
                <a:cxn ang="0">
                  <a:pos x="31" y="152"/>
                </a:cxn>
                <a:cxn ang="0">
                  <a:pos x="25" y="158"/>
                </a:cxn>
                <a:cxn ang="0">
                  <a:pos x="21" y="164"/>
                </a:cxn>
                <a:cxn ang="0">
                  <a:pos x="17" y="167"/>
                </a:cxn>
                <a:cxn ang="0">
                  <a:pos x="15" y="173"/>
                </a:cxn>
                <a:cxn ang="0">
                  <a:pos x="10" y="179"/>
                </a:cxn>
                <a:cxn ang="0">
                  <a:pos x="10" y="183"/>
                </a:cxn>
                <a:cxn ang="0">
                  <a:pos x="8" y="179"/>
                </a:cxn>
                <a:cxn ang="0">
                  <a:pos x="6" y="175"/>
                </a:cxn>
                <a:cxn ang="0">
                  <a:pos x="4" y="167"/>
                </a:cxn>
                <a:cxn ang="0">
                  <a:pos x="2" y="158"/>
                </a:cxn>
                <a:cxn ang="0">
                  <a:pos x="2" y="152"/>
                </a:cxn>
                <a:cxn ang="0">
                  <a:pos x="0" y="146"/>
                </a:cxn>
                <a:cxn ang="0">
                  <a:pos x="0" y="139"/>
                </a:cxn>
                <a:cxn ang="0">
                  <a:pos x="0" y="133"/>
                </a:cxn>
                <a:cxn ang="0">
                  <a:pos x="0" y="126"/>
                </a:cxn>
                <a:cxn ang="0">
                  <a:pos x="2" y="118"/>
                </a:cxn>
                <a:cxn ang="0">
                  <a:pos x="2" y="110"/>
                </a:cxn>
                <a:cxn ang="0">
                  <a:pos x="6" y="103"/>
                </a:cxn>
                <a:cxn ang="0">
                  <a:pos x="6" y="93"/>
                </a:cxn>
                <a:cxn ang="0">
                  <a:pos x="8" y="86"/>
                </a:cxn>
                <a:cxn ang="0">
                  <a:pos x="12" y="76"/>
                </a:cxn>
                <a:cxn ang="0">
                  <a:pos x="13" y="67"/>
                </a:cxn>
                <a:cxn ang="0">
                  <a:pos x="15" y="57"/>
                </a:cxn>
                <a:cxn ang="0">
                  <a:pos x="19" y="50"/>
                </a:cxn>
                <a:cxn ang="0">
                  <a:pos x="23" y="42"/>
                </a:cxn>
                <a:cxn ang="0">
                  <a:pos x="27" y="34"/>
                </a:cxn>
                <a:cxn ang="0">
                  <a:pos x="29" y="27"/>
                </a:cxn>
                <a:cxn ang="0">
                  <a:pos x="31" y="21"/>
                </a:cxn>
                <a:cxn ang="0">
                  <a:pos x="34" y="13"/>
                </a:cxn>
                <a:cxn ang="0">
                  <a:pos x="36" y="10"/>
                </a:cxn>
                <a:cxn ang="0">
                  <a:pos x="40" y="2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57" h="183">
                  <a:moveTo>
                    <a:pt x="42" y="0"/>
                  </a:moveTo>
                  <a:lnTo>
                    <a:pt x="42" y="2"/>
                  </a:lnTo>
                  <a:lnTo>
                    <a:pt x="46" y="8"/>
                  </a:lnTo>
                  <a:lnTo>
                    <a:pt x="46" y="10"/>
                  </a:lnTo>
                  <a:lnTo>
                    <a:pt x="48" y="17"/>
                  </a:lnTo>
                  <a:lnTo>
                    <a:pt x="50" y="21"/>
                  </a:lnTo>
                  <a:lnTo>
                    <a:pt x="51" y="29"/>
                  </a:lnTo>
                  <a:lnTo>
                    <a:pt x="53" y="34"/>
                  </a:lnTo>
                  <a:lnTo>
                    <a:pt x="53" y="42"/>
                  </a:lnTo>
                  <a:lnTo>
                    <a:pt x="55" y="50"/>
                  </a:lnTo>
                  <a:lnTo>
                    <a:pt x="57" y="57"/>
                  </a:lnTo>
                  <a:lnTo>
                    <a:pt x="57" y="67"/>
                  </a:lnTo>
                  <a:lnTo>
                    <a:pt x="57" y="74"/>
                  </a:lnTo>
                  <a:lnTo>
                    <a:pt x="57" y="84"/>
                  </a:lnTo>
                  <a:lnTo>
                    <a:pt x="57" y="91"/>
                  </a:lnTo>
                  <a:lnTo>
                    <a:pt x="53" y="99"/>
                  </a:lnTo>
                  <a:lnTo>
                    <a:pt x="51" y="108"/>
                  </a:lnTo>
                  <a:lnTo>
                    <a:pt x="50" y="116"/>
                  </a:lnTo>
                  <a:lnTo>
                    <a:pt x="46" y="124"/>
                  </a:lnTo>
                  <a:lnTo>
                    <a:pt x="42" y="131"/>
                  </a:lnTo>
                  <a:lnTo>
                    <a:pt x="38" y="137"/>
                  </a:lnTo>
                  <a:lnTo>
                    <a:pt x="32" y="145"/>
                  </a:lnTo>
                  <a:lnTo>
                    <a:pt x="31" y="152"/>
                  </a:lnTo>
                  <a:lnTo>
                    <a:pt x="25" y="158"/>
                  </a:lnTo>
                  <a:lnTo>
                    <a:pt x="21" y="164"/>
                  </a:lnTo>
                  <a:lnTo>
                    <a:pt x="17" y="167"/>
                  </a:lnTo>
                  <a:lnTo>
                    <a:pt x="15" y="173"/>
                  </a:lnTo>
                  <a:lnTo>
                    <a:pt x="10" y="179"/>
                  </a:lnTo>
                  <a:lnTo>
                    <a:pt x="10" y="183"/>
                  </a:lnTo>
                  <a:lnTo>
                    <a:pt x="8" y="179"/>
                  </a:lnTo>
                  <a:lnTo>
                    <a:pt x="6" y="175"/>
                  </a:lnTo>
                  <a:lnTo>
                    <a:pt x="4" y="167"/>
                  </a:lnTo>
                  <a:lnTo>
                    <a:pt x="2" y="158"/>
                  </a:lnTo>
                  <a:lnTo>
                    <a:pt x="2" y="152"/>
                  </a:lnTo>
                  <a:lnTo>
                    <a:pt x="0" y="146"/>
                  </a:lnTo>
                  <a:lnTo>
                    <a:pt x="0" y="139"/>
                  </a:lnTo>
                  <a:lnTo>
                    <a:pt x="0" y="133"/>
                  </a:lnTo>
                  <a:lnTo>
                    <a:pt x="0" y="126"/>
                  </a:lnTo>
                  <a:lnTo>
                    <a:pt x="2" y="118"/>
                  </a:lnTo>
                  <a:lnTo>
                    <a:pt x="2" y="110"/>
                  </a:lnTo>
                  <a:lnTo>
                    <a:pt x="6" y="103"/>
                  </a:lnTo>
                  <a:lnTo>
                    <a:pt x="6" y="93"/>
                  </a:lnTo>
                  <a:lnTo>
                    <a:pt x="8" y="86"/>
                  </a:lnTo>
                  <a:lnTo>
                    <a:pt x="12" y="76"/>
                  </a:lnTo>
                  <a:lnTo>
                    <a:pt x="13" y="67"/>
                  </a:lnTo>
                  <a:lnTo>
                    <a:pt x="15" y="57"/>
                  </a:lnTo>
                  <a:lnTo>
                    <a:pt x="19" y="50"/>
                  </a:lnTo>
                  <a:lnTo>
                    <a:pt x="23" y="42"/>
                  </a:lnTo>
                  <a:lnTo>
                    <a:pt x="27" y="34"/>
                  </a:lnTo>
                  <a:lnTo>
                    <a:pt x="29" y="27"/>
                  </a:lnTo>
                  <a:lnTo>
                    <a:pt x="31" y="21"/>
                  </a:lnTo>
                  <a:lnTo>
                    <a:pt x="34" y="13"/>
                  </a:lnTo>
                  <a:lnTo>
                    <a:pt x="36" y="10"/>
                  </a:lnTo>
                  <a:lnTo>
                    <a:pt x="40" y="2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8A8A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73" name="Freeform 65"/>
            <p:cNvSpPr>
              <a:spLocks/>
            </p:cNvSpPr>
            <p:nvPr/>
          </p:nvSpPr>
          <p:spPr bwMode="auto">
            <a:xfrm>
              <a:off x="1215" y="2089"/>
              <a:ext cx="12" cy="6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5" y="29"/>
                </a:cxn>
                <a:cxn ang="0">
                  <a:pos x="0" y="137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25" h="137">
                  <a:moveTo>
                    <a:pt x="4" y="0"/>
                  </a:moveTo>
                  <a:lnTo>
                    <a:pt x="25" y="29"/>
                  </a:lnTo>
                  <a:lnTo>
                    <a:pt x="0" y="137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74" name="Freeform 66"/>
            <p:cNvSpPr>
              <a:spLocks/>
            </p:cNvSpPr>
            <p:nvPr/>
          </p:nvSpPr>
          <p:spPr bwMode="auto">
            <a:xfrm>
              <a:off x="1228" y="2056"/>
              <a:ext cx="30" cy="30"/>
            </a:xfrm>
            <a:custGeom>
              <a:avLst/>
              <a:gdLst/>
              <a:ahLst/>
              <a:cxnLst>
                <a:cxn ang="0">
                  <a:pos x="0" y="61"/>
                </a:cxn>
                <a:cxn ang="0">
                  <a:pos x="58" y="0"/>
                </a:cxn>
                <a:cxn ang="0">
                  <a:pos x="13" y="17"/>
                </a:cxn>
                <a:cxn ang="0">
                  <a:pos x="0" y="61"/>
                </a:cxn>
                <a:cxn ang="0">
                  <a:pos x="0" y="61"/>
                </a:cxn>
              </a:cxnLst>
              <a:rect l="0" t="0" r="r" b="b"/>
              <a:pathLst>
                <a:path w="58" h="61">
                  <a:moveTo>
                    <a:pt x="0" y="61"/>
                  </a:moveTo>
                  <a:lnTo>
                    <a:pt x="58" y="0"/>
                  </a:lnTo>
                  <a:lnTo>
                    <a:pt x="13" y="17"/>
                  </a:lnTo>
                  <a:lnTo>
                    <a:pt x="0" y="61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75" name="Freeform 67"/>
            <p:cNvSpPr>
              <a:spLocks/>
            </p:cNvSpPr>
            <p:nvPr/>
          </p:nvSpPr>
          <p:spPr bwMode="auto">
            <a:xfrm>
              <a:off x="1363" y="2256"/>
              <a:ext cx="66" cy="73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37" y="40"/>
                </a:cxn>
                <a:cxn ang="0">
                  <a:pos x="71" y="42"/>
                </a:cxn>
                <a:cxn ang="0">
                  <a:pos x="71" y="0"/>
                </a:cxn>
                <a:cxn ang="0">
                  <a:pos x="132" y="40"/>
                </a:cxn>
                <a:cxn ang="0">
                  <a:pos x="116" y="62"/>
                </a:cxn>
                <a:cxn ang="0">
                  <a:pos x="132" y="81"/>
                </a:cxn>
                <a:cxn ang="0">
                  <a:pos x="122" y="144"/>
                </a:cxn>
                <a:cxn ang="0">
                  <a:pos x="0" y="76"/>
                </a:cxn>
                <a:cxn ang="0">
                  <a:pos x="0" y="76"/>
                </a:cxn>
              </a:cxnLst>
              <a:rect l="0" t="0" r="r" b="b"/>
              <a:pathLst>
                <a:path w="132" h="144">
                  <a:moveTo>
                    <a:pt x="0" y="76"/>
                  </a:moveTo>
                  <a:lnTo>
                    <a:pt x="37" y="40"/>
                  </a:lnTo>
                  <a:lnTo>
                    <a:pt x="71" y="42"/>
                  </a:lnTo>
                  <a:lnTo>
                    <a:pt x="71" y="0"/>
                  </a:lnTo>
                  <a:lnTo>
                    <a:pt x="132" y="40"/>
                  </a:lnTo>
                  <a:lnTo>
                    <a:pt x="116" y="62"/>
                  </a:lnTo>
                  <a:lnTo>
                    <a:pt x="132" y="81"/>
                  </a:lnTo>
                  <a:lnTo>
                    <a:pt x="122" y="144"/>
                  </a:lnTo>
                  <a:lnTo>
                    <a:pt x="0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5C5C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76" name="Freeform 68"/>
            <p:cNvSpPr>
              <a:spLocks/>
            </p:cNvSpPr>
            <p:nvPr/>
          </p:nvSpPr>
          <p:spPr bwMode="auto">
            <a:xfrm>
              <a:off x="1324" y="2286"/>
              <a:ext cx="100" cy="64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55" y="0"/>
                </a:cxn>
                <a:cxn ang="0">
                  <a:pos x="199" y="81"/>
                </a:cxn>
                <a:cxn ang="0">
                  <a:pos x="188" y="129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199" h="129">
                  <a:moveTo>
                    <a:pt x="0" y="3"/>
                  </a:moveTo>
                  <a:lnTo>
                    <a:pt x="55" y="0"/>
                  </a:lnTo>
                  <a:lnTo>
                    <a:pt x="199" y="81"/>
                  </a:lnTo>
                  <a:lnTo>
                    <a:pt x="188" y="129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A8A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77" name="Freeform 69"/>
            <p:cNvSpPr>
              <a:spLocks/>
            </p:cNvSpPr>
            <p:nvPr/>
          </p:nvSpPr>
          <p:spPr bwMode="auto">
            <a:xfrm>
              <a:off x="1681" y="2444"/>
              <a:ext cx="610" cy="345"/>
            </a:xfrm>
            <a:custGeom>
              <a:avLst/>
              <a:gdLst/>
              <a:ahLst/>
              <a:cxnLst>
                <a:cxn ang="0">
                  <a:pos x="1221" y="0"/>
                </a:cxn>
                <a:cxn ang="0">
                  <a:pos x="525" y="540"/>
                </a:cxn>
                <a:cxn ang="0">
                  <a:pos x="0" y="179"/>
                </a:cxn>
                <a:cxn ang="0">
                  <a:pos x="18" y="255"/>
                </a:cxn>
                <a:cxn ang="0">
                  <a:pos x="430" y="565"/>
                </a:cxn>
                <a:cxn ang="0">
                  <a:pos x="354" y="692"/>
                </a:cxn>
                <a:cxn ang="0">
                  <a:pos x="557" y="629"/>
                </a:cxn>
                <a:cxn ang="0">
                  <a:pos x="1221" y="118"/>
                </a:cxn>
                <a:cxn ang="0">
                  <a:pos x="1221" y="0"/>
                </a:cxn>
                <a:cxn ang="0">
                  <a:pos x="1221" y="0"/>
                </a:cxn>
              </a:cxnLst>
              <a:rect l="0" t="0" r="r" b="b"/>
              <a:pathLst>
                <a:path w="1221" h="692">
                  <a:moveTo>
                    <a:pt x="1221" y="0"/>
                  </a:moveTo>
                  <a:lnTo>
                    <a:pt x="525" y="540"/>
                  </a:lnTo>
                  <a:lnTo>
                    <a:pt x="0" y="179"/>
                  </a:lnTo>
                  <a:lnTo>
                    <a:pt x="18" y="255"/>
                  </a:lnTo>
                  <a:lnTo>
                    <a:pt x="430" y="565"/>
                  </a:lnTo>
                  <a:lnTo>
                    <a:pt x="354" y="692"/>
                  </a:lnTo>
                  <a:lnTo>
                    <a:pt x="557" y="629"/>
                  </a:lnTo>
                  <a:lnTo>
                    <a:pt x="1221" y="118"/>
                  </a:lnTo>
                  <a:lnTo>
                    <a:pt x="1221" y="0"/>
                  </a:lnTo>
                  <a:lnTo>
                    <a:pt x="1221" y="0"/>
                  </a:lnTo>
                  <a:close/>
                </a:path>
              </a:pathLst>
            </a:custGeom>
            <a:solidFill>
              <a:srgbClr val="993D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78" name="Freeform 70"/>
            <p:cNvSpPr>
              <a:spLocks/>
            </p:cNvSpPr>
            <p:nvPr/>
          </p:nvSpPr>
          <p:spPr bwMode="auto">
            <a:xfrm>
              <a:off x="1932" y="2692"/>
              <a:ext cx="93" cy="166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113" y="2"/>
                </a:cxn>
                <a:cxn ang="0">
                  <a:pos x="103" y="8"/>
                </a:cxn>
                <a:cxn ang="0">
                  <a:pos x="88" y="17"/>
                </a:cxn>
                <a:cxn ang="0">
                  <a:pos x="71" y="32"/>
                </a:cxn>
                <a:cxn ang="0">
                  <a:pos x="52" y="51"/>
                </a:cxn>
                <a:cxn ang="0">
                  <a:pos x="44" y="61"/>
                </a:cxn>
                <a:cxn ang="0">
                  <a:pos x="36" y="72"/>
                </a:cxn>
                <a:cxn ang="0">
                  <a:pos x="27" y="84"/>
                </a:cxn>
                <a:cxn ang="0">
                  <a:pos x="21" y="95"/>
                </a:cxn>
                <a:cxn ang="0">
                  <a:pos x="16" y="108"/>
                </a:cxn>
                <a:cxn ang="0">
                  <a:pos x="12" y="122"/>
                </a:cxn>
                <a:cxn ang="0">
                  <a:pos x="6" y="135"/>
                </a:cxn>
                <a:cxn ang="0">
                  <a:pos x="4" y="150"/>
                </a:cxn>
                <a:cxn ang="0">
                  <a:pos x="0" y="165"/>
                </a:cxn>
                <a:cxn ang="0">
                  <a:pos x="0" y="179"/>
                </a:cxn>
                <a:cxn ang="0">
                  <a:pos x="0" y="194"/>
                </a:cxn>
                <a:cxn ang="0">
                  <a:pos x="0" y="207"/>
                </a:cxn>
                <a:cxn ang="0">
                  <a:pos x="0" y="221"/>
                </a:cxn>
                <a:cxn ang="0">
                  <a:pos x="2" y="234"/>
                </a:cxn>
                <a:cxn ang="0">
                  <a:pos x="2" y="245"/>
                </a:cxn>
                <a:cxn ang="0">
                  <a:pos x="4" y="257"/>
                </a:cxn>
                <a:cxn ang="0">
                  <a:pos x="6" y="276"/>
                </a:cxn>
                <a:cxn ang="0">
                  <a:pos x="8" y="287"/>
                </a:cxn>
                <a:cxn ang="0">
                  <a:pos x="12" y="293"/>
                </a:cxn>
                <a:cxn ang="0">
                  <a:pos x="78" y="329"/>
                </a:cxn>
                <a:cxn ang="0">
                  <a:pos x="90" y="316"/>
                </a:cxn>
                <a:cxn ang="0">
                  <a:pos x="103" y="302"/>
                </a:cxn>
                <a:cxn ang="0">
                  <a:pos x="118" y="283"/>
                </a:cxn>
                <a:cxn ang="0">
                  <a:pos x="133" y="262"/>
                </a:cxn>
                <a:cxn ang="0">
                  <a:pos x="147" y="247"/>
                </a:cxn>
                <a:cxn ang="0">
                  <a:pos x="152" y="236"/>
                </a:cxn>
                <a:cxn ang="0">
                  <a:pos x="160" y="222"/>
                </a:cxn>
                <a:cxn ang="0">
                  <a:pos x="168" y="211"/>
                </a:cxn>
                <a:cxn ang="0">
                  <a:pos x="173" y="196"/>
                </a:cxn>
                <a:cxn ang="0">
                  <a:pos x="177" y="183"/>
                </a:cxn>
                <a:cxn ang="0">
                  <a:pos x="179" y="167"/>
                </a:cxn>
                <a:cxn ang="0">
                  <a:pos x="181" y="152"/>
                </a:cxn>
                <a:cxn ang="0">
                  <a:pos x="185" y="137"/>
                </a:cxn>
                <a:cxn ang="0">
                  <a:pos x="185" y="120"/>
                </a:cxn>
                <a:cxn ang="0">
                  <a:pos x="187" y="107"/>
                </a:cxn>
                <a:cxn ang="0">
                  <a:pos x="187" y="91"/>
                </a:cxn>
                <a:cxn ang="0">
                  <a:pos x="187" y="76"/>
                </a:cxn>
                <a:cxn ang="0">
                  <a:pos x="185" y="65"/>
                </a:cxn>
                <a:cxn ang="0">
                  <a:pos x="185" y="48"/>
                </a:cxn>
                <a:cxn ang="0">
                  <a:pos x="183" y="29"/>
                </a:cxn>
                <a:cxn ang="0">
                  <a:pos x="181" y="21"/>
                </a:cxn>
                <a:cxn ang="0">
                  <a:pos x="181" y="19"/>
                </a:cxn>
              </a:cxnLst>
              <a:rect l="0" t="0" r="r" b="b"/>
              <a:pathLst>
                <a:path w="187" h="333">
                  <a:moveTo>
                    <a:pt x="181" y="19"/>
                  </a:moveTo>
                  <a:lnTo>
                    <a:pt x="116" y="0"/>
                  </a:lnTo>
                  <a:lnTo>
                    <a:pt x="114" y="0"/>
                  </a:lnTo>
                  <a:lnTo>
                    <a:pt x="113" y="2"/>
                  </a:lnTo>
                  <a:lnTo>
                    <a:pt x="109" y="4"/>
                  </a:lnTo>
                  <a:lnTo>
                    <a:pt x="103" y="8"/>
                  </a:lnTo>
                  <a:lnTo>
                    <a:pt x="95" y="12"/>
                  </a:lnTo>
                  <a:lnTo>
                    <a:pt x="88" y="17"/>
                  </a:lnTo>
                  <a:lnTo>
                    <a:pt x="80" y="25"/>
                  </a:lnTo>
                  <a:lnTo>
                    <a:pt x="71" y="32"/>
                  </a:lnTo>
                  <a:lnTo>
                    <a:pt x="61" y="42"/>
                  </a:lnTo>
                  <a:lnTo>
                    <a:pt x="52" y="51"/>
                  </a:lnTo>
                  <a:lnTo>
                    <a:pt x="48" y="55"/>
                  </a:lnTo>
                  <a:lnTo>
                    <a:pt x="44" y="61"/>
                  </a:lnTo>
                  <a:lnTo>
                    <a:pt x="38" y="67"/>
                  </a:lnTo>
                  <a:lnTo>
                    <a:pt x="36" y="72"/>
                  </a:lnTo>
                  <a:lnTo>
                    <a:pt x="31" y="76"/>
                  </a:lnTo>
                  <a:lnTo>
                    <a:pt x="27" y="84"/>
                  </a:lnTo>
                  <a:lnTo>
                    <a:pt x="23" y="89"/>
                  </a:lnTo>
                  <a:lnTo>
                    <a:pt x="21" y="95"/>
                  </a:lnTo>
                  <a:lnTo>
                    <a:pt x="17" y="101"/>
                  </a:lnTo>
                  <a:lnTo>
                    <a:pt x="16" y="108"/>
                  </a:lnTo>
                  <a:lnTo>
                    <a:pt x="12" y="114"/>
                  </a:lnTo>
                  <a:lnTo>
                    <a:pt x="12" y="122"/>
                  </a:lnTo>
                  <a:lnTo>
                    <a:pt x="8" y="127"/>
                  </a:lnTo>
                  <a:lnTo>
                    <a:pt x="6" y="135"/>
                  </a:lnTo>
                  <a:lnTo>
                    <a:pt x="4" y="141"/>
                  </a:lnTo>
                  <a:lnTo>
                    <a:pt x="4" y="150"/>
                  </a:lnTo>
                  <a:lnTo>
                    <a:pt x="2" y="156"/>
                  </a:lnTo>
                  <a:lnTo>
                    <a:pt x="0" y="165"/>
                  </a:lnTo>
                  <a:lnTo>
                    <a:pt x="0" y="171"/>
                  </a:lnTo>
                  <a:lnTo>
                    <a:pt x="0" y="179"/>
                  </a:lnTo>
                  <a:lnTo>
                    <a:pt x="0" y="184"/>
                  </a:lnTo>
                  <a:lnTo>
                    <a:pt x="0" y="194"/>
                  </a:lnTo>
                  <a:lnTo>
                    <a:pt x="0" y="200"/>
                  </a:lnTo>
                  <a:lnTo>
                    <a:pt x="0" y="207"/>
                  </a:lnTo>
                  <a:lnTo>
                    <a:pt x="0" y="213"/>
                  </a:lnTo>
                  <a:lnTo>
                    <a:pt x="0" y="221"/>
                  </a:lnTo>
                  <a:lnTo>
                    <a:pt x="0" y="226"/>
                  </a:lnTo>
                  <a:lnTo>
                    <a:pt x="2" y="234"/>
                  </a:lnTo>
                  <a:lnTo>
                    <a:pt x="2" y="240"/>
                  </a:lnTo>
                  <a:lnTo>
                    <a:pt x="2" y="245"/>
                  </a:lnTo>
                  <a:lnTo>
                    <a:pt x="2" y="251"/>
                  </a:lnTo>
                  <a:lnTo>
                    <a:pt x="4" y="257"/>
                  </a:lnTo>
                  <a:lnTo>
                    <a:pt x="4" y="266"/>
                  </a:lnTo>
                  <a:lnTo>
                    <a:pt x="6" y="276"/>
                  </a:lnTo>
                  <a:lnTo>
                    <a:pt x="8" y="281"/>
                  </a:lnTo>
                  <a:lnTo>
                    <a:pt x="8" y="287"/>
                  </a:lnTo>
                  <a:lnTo>
                    <a:pt x="10" y="291"/>
                  </a:lnTo>
                  <a:lnTo>
                    <a:pt x="12" y="293"/>
                  </a:lnTo>
                  <a:lnTo>
                    <a:pt x="76" y="333"/>
                  </a:lnTo>
                  <a:lnTo>
                    <a:pt x="78" y="329"/>
                  </a:lnTo>
                  <a:lnTo>
                    <a:pt x="86" y="321"/>
                  </a:lnTo>
                  <a:lnTo>
                    <a:pt x="90" y="316"/>
                  </a:lnTo>
                  <a:lnTo>
                    <a:pt x="95" y="310"/>
                  </a:lnTo>
                  <a:lnTo>
                    <a:pt x="103" y="302"/>
                  </a:lnTo>
                  <a:lnTo>
                    <a:pt x="111" y="295"/>
                  </a:lnTo>
                  <a:lnTo>
                    <a:pt x="118" y="283"/>
                  </a:lnTo>
                  <a:lnTo>
                    <a:pt x="126" y="274"/>
                  </a:lnTo>
                  <a:lnTo>
                    <a:pt x="133" y="262"/>
                  </a:lnTo>
                  <a:lnTo>
                    <a:pt x="143" y="253"/>
                  </a:lnTo>
                  <a:lnTo>
                    <a:pt x="147" y="247"/>
                  </a:lnTo>
                  <a:lnTo>
                    <a:pt x="151" y="241"/>
                  </a:lnTo>
                  <a:lnTo>
                    <a:pt x="152" y="236"/>
                  </a:lnTo>
                  <a:lnTo>
                    <a:pt x="156" y="230"/>
                  </a:lnTo>
                  <a:lnTo>
                    <a:pt x="160" y="222"/>
                  </a:lnTo>
                  <a:lnTo>
                    <a:pt x="164" y="217"/>
                  </a:lnTo>
                  <a:lnTo>
                    <a:pt x="168" y="211"/>
                  </a:lnTo>
                  <a:lnTo>
                    <a:pt x="171" y="205"/>
                  </a:lnTo>
                  <a:lnTo>
                    <a:pt x="173" y="196"/>
                  </a:lnTo>
                  <a:lnTo>
                    <a:pt x="175" y="190"/>
                  </a:lnTo>
                  <a:lnTo>
                    <a:pt x="177" y="183"/>
                  </a:lnTo>
                  <a:lnTo>
                    <a:pt x="179" y="175"/>
                  </a:lnTo>
                  <a:lnTo>
                    <a:pt x="179" y="167"/>
                  </a:lnTo>
                  <a:lnTo>
                    <a:pt x="181" y="160"/>
                  </a:lnTo>
                  <a:lnTo>
                    <a:pt x="181" y="152"/>
                  </a:lnTo>
                  <a:lnTo>
                    <a:pt x="185" y="146"/>
                  </a:lnTo>
                  <a:lnTo>
                    <a:pt x="185" y="137"/>
                  </a:lnTo>
                  <a:lnTo>
                    <a:pt x="185" y="129"/>
                  </a:lnTo>
                  <a:lnTo>
                    <a:pt x="185" y="120"/>
                  </a:lnTo>
                  <a:lnTo>
                    <a:pt x="187" y="114"/>
                  </a:lnTo>
                  <a:lnTo>
                    <a:pt x="187" y="107"/>
                  </a:lnTo>
                  <a:lnTo>
                    <a:pt x="187" y="99"/>
                  </a:lnTo>
                  <a:lnTo>
                    <a:pt x="187" y="91"/>
                  </a:lnTo>
                  <a:lnTo>
                    <a:pt x="187" y="86"/>
                  </a:lnTo>
                  <a:lnTo>
                    <a:pt x="187" y="76"/>
                  </a:lnTo>
                  <a:lnTo>
                    <a:pt x="187" y="70"/>
                  </a:lnTo>
                  <a:lnTo>
                    <a:pt x="185" y="65"/>
                  </a:lnTo>
                  <a:lnTo>
                    <a:pt x="185" y="57"/>
                  </a:lnTo>
                  <a:lnTo>
                    <a:pt x="185" y="48"/>
                  </a:lnTo>
                  <a:lnTo>
                    <a:pt x="185" y="38"/>
                  </a:lnTo>
                  <a:lnTo>
                    <a:pt x="183" y="29"/>
                  </a:lnTo>
                  <a:lnTo>
                    <a:pt x="181" y="25"/>
                  </a:lnTo>
                  <a:lnTo>
                    <a:pt x="181" y="21"/>
                  </a:lnTo>
                  <a:lnTo>
                    <a:pt x="181" y="19"/>
                  </a:lnTo>
                  <a:lnTo>
                    <a:pt x="181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79" name="Freeform 71"/>
            <p:cNvSpPr>
              <a:spLocks/>
            </p:cNvSpPr>
            <p:nvPr/>
          </p:nvSpPr>
          <p:spPr bwMode="auto">
            <a:xfrm>
              <a:off x="1942" y="2705"/>
              <a:ext cx="67" cy="66"/>
            </a:xfrm>
            <a:custGeom>
              <a:avLst/>
              <a:gdLst/>
              <a:ahLst/>
              <a:cxnLst>
                <a:cxn ang="0">
                  <a:pos x="133" y="7"/>
                </a:cxn>
                <a:cxn ang="0">
                  <a:pos x="88" y="26"/>
                </a:cxn>
                <a:cxn ang="0">
                  <a:pos x="74" y="0"/>
                </a:cxn>
                <a:cxn ang="0">
                  <a:pos x="61" y="15"/>
                </a:cxn>
                <a:cxn ang="0">
                  <a:pos x="61" y="49"/>
                </a:cxn>
                <a:cxn ang="0">
                  <a:pos x="38" y="26"/>
                </a:cxn>
                <a:cxn ang="0">
                  <a:pos x="25" y="45"/>
                </a:cxn>
                <a:cxn ang="0">
                  <a:pos x="31" y="78"/>
                </a:cxn>
                <a:cxn ang="0">
                  <a:pos x="4" y="70"/>
                </a:cxn>
                <a:cxn ang="0">
                  <a:pos x="0" y="89"/>
                </a:cxn>
                <a:cxn ang="0">
                  <a:pos x="23" y="133"/>
                </a:cxn>
                <a:cxn ang="0">
                  <a:pos x="78" y="112"/>
                </a:cxn>
                <a:cxn ang="0">
                  <a:pos x="82" y="95"/>
                </a:cxn>
                <a:cxn ang="0">
                  <a:pos x="55" y="89"/>
                </a:cxn>
                <a:cxn ang="0">
                  <a:pos x="107" y="72"/>
                </a:cxn>
                <a:cxn ang="0">
                  <a:pos x="116" y="59"/>
                </a:cxn>
                <a:cxn ang="0">
                  <a:pos x="88" y="55"/>
                </a:cxn>
                <a:cxn ang="0">
                  <a:pos x="122" y="36"/>
                </a:cxn>
                <a:cxn ang="0">
                  <a:pos x="133" y="7"/>
                </a:cxn>
                <a:cxn ang="0">
                  <a:pos x="133" y="7"/>
                </a:cxn>
              </a:cxnLst>
              <a:rect l="0" t="0" r="r" b="b"/>
              <a:pathLst>
                <a:path w="133" h="133">
                  <a:moveTo>
                    <a:pt x="133" y="7"/>
                  </a:moveTo>
                  <a:lnTo>
                    <a:pt x="88" y="26"/>
                  </a:lnTo>
                  <a:lnTo>
                    <a:pt x="74" y="0"/>
                  </a:lnTo>
                  <a:lnTo>
                    <a:pt x="61" y="15"/>
                  </a:lnTo>
                  <a:lnTo>
                    <a:pt x="61" y="49"/>
                  </a:lnTo>
                  <a:lnTo>
                    <a:pt x="38" y="26"/>
                  </a:lnTo>
                  <a:lnTo>
                    <a:pt x="25" y="45"/>
                  </a:lnTo>
                  <a:lnTo>
                    <a:pt x="31" y="78"/>
                  </a:lnTo>
                  <a:lnTo>
                    <a:pt x="4" y="70"/>
                  </a:lnTo>
                  <a:lnTo>
                    <a:pt x="0" y="89"/>
                  </a:lnTo>
                  <a:lnTo>
                    <a:pt x="23" y="133"/>
                  </a:lnTo>
                  <a:lnTo>
                    <a:pt x="78" y="112"/>
                  </a:lnTo>
                  <a:lnTo>
                    <a:pt x="82" y="95"/>
                  </a:lnTo>
                  <a:lnTo>
                    <a:pt x="55" y="89"/>
                  </a:lnTo>
                  <a:lnTo>
                    <a:pt x="107" y="72"/>
                  </a:lnTo>
                  <a:lnTo>
                    <a:pt x="116" y="59"/>
                  </a:lnTo>
                  <a:lnTo>
                    <a:pt x="88" y="55"/>
                  </a:lnTo>
                  <a:lnTo>
                    <a:pt x="122" y="36"/>
                  </a:lnTo>
                  <a:lnTo>
                    <a:pt x="133" y="7"/>
                  </a:lnTo>
                  <a:lnTo>
                    <a:pt x="133" y="7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80" name="Freeform 72"/>
            <p:cNvSpPr>
              <a:spLocks/>
            </p:cNvSpPr>
            <p:nvPr/>
          </p:nvSpPr>
          <p:spPr bwMode="auto">
            <a:xfrm>
              <a:off x="1982" y="2748"/>
              <a:ext cx="22" cy="69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1" y="2"/>
                </a:cxn>
                <a:cxn ang="0">
                  <a:pos x="34" y="6"/>
                </a:cxn>
                <a:cxn ang="0">
                  <a:pos x="36" y="12"/>
                </a:cxn>
                <a:cxn ang="0">
                  <a:pos x="40" y="21"/>
                </a:cxn>
                <a:cxn ang="0">
                  <a:pos x="42" y="27"/>
                </a:cxn>
                <a:cxn ang="0">
                  <a:pos x="42" y="33"/>
                </a:cxn>
                <a:cxn ang="0">
                  <a:pos x="44" y="38"/>
                </a:cxn>
                <a:cxn ang="0">
                  <a:pos x="44" y="44"/>
                </a:cxn>
                <a:cxn ang="0">
                  <a:pos x="44" y="50"/>
                </a:cxn>
                <a:cxn ang="0">
                  <a:pos x="44" y="57"/>
                </a:cxn>
                <a:cxn ang="0">
                  <a:pos x="44" y="63"/>
                </a:cxn>
                <a:cxn ang="0">
                  <a:pos x="44" y="71"/>
                </a:cxn>
                <a:cxn ang="0">
                  <a:pos x="42" y="76"/>
                </a:cxn>
                <a:cxn ang="0">
                  <a:pos x="40" y="82"/>
                </a:cxn>
                <a:cxn ang="0">
                  <a:pos x="38" y="88"/>
                </a:cxn>
                <a:cxn ang="0">
                  <a:pos x="34" y="95"/>
                </a:cxn>
                <a:cxn ang="0">
                  <a:pos x="32" y="101"/>
                </a:cxn>
                <a:cxn ang="0">
                  <a:pos x="29" y="107"/>
                </a:cxn>
                <a:cxn ang="0">
                  <a:pos x="27" y="110"/>
                </a:cxn>
                <a:cxn ang="0">
                  <a:pos x="23" y="118"/>
                </a:cxn>
                <a:cxn ang="0">
                  <a:pos x="15" y="126"/>
                </a:cxn>
                <a:cxn ang="0">
                  <a:pos x="12" y="131"/>
                </a:cxn>
                <a:cxn ang="0">
                  <a:pos x="8" y="137"/>
                </a:cxn>
                <a:cxn ang="0">
                  <a:pos x="8" y="139"/>
                </a:cxn>
                <a:cxn ang="0">
                  <a:pos x="6" y="137"/>
                </a:cxn>
                <a:cxn ang="0">
                  <a:pos x="6" y="133"/>
                </a:cxn>
                <a:cxn ang="0">
                  <a:pos x="4" y="128"/>
                </a:cxn>
                <a:cxn ang="0">
                  <a:pos x="2" y="122"/>
                </a:cxn>
                <a:cxn ang="0">
                  <a:pos x="0" y="112"/>
                </a:cxn>
                <a:cxn ang="0">
                  <a:pos x="0" y="103"/>
                </a:cxn>
                <a:cxn ang="0">
                  <a:pos x="0" y="97"/>
                </a:cxn>
                <a:cxn ang="0">
                  <a:pos x="0" y="90"/>
                </a:cxn>
                <a:cxn ang="0">
                  <a:pos x="2" y="84"/>
                </a:cxn>
                <a:cxn ang="0">
                  <a:pos x="4" y="80"/>
                </a:cxn>
                <a:cxn ang="0">
                  <a:pos x="4" y="71"/>
                </a:cxn>
                <a:cxn ang="0">
                  <a:pos x="6" y="65"/>
                </a:cxn>
                <a:cxn ang="0">
                  <a:pos x="8" y="57"/>
                </a:cxn>
                <a:cxn ang="0">
                  <a:pos x="10" y="52"/>
                </a:cxn>
                <a:cxn ang="0">
                  <a:pos x="12" y="44"/>
                </a:cxn>
                <a:cxn ang="0">
                  <a:pos x="15" y="38"/>
                </a:cxn>
                <a:cxn ang="0">
                  <a:pos x="17" y="33"/>
                </a:cxn>
                <a:cxn ang="0">
                  <a:pos x="21" y="27"/>
                </a:cxn>
                <a:cxn ang="0">
                  <a:pos x="21" y="21"/>
                </a:cxn>
                <a:cxn ang="0">
                  <a:pos x="23" y="15"/>
                </a:cxn>
                <a:cxn ang="0">
                  <a:pos x="25" y="10"/>
                </a:cxn>
                <a:cxn ang="0">
                  <a:pos x="27" y="8"/>
                </a:cxn>
                <a:cxn ang="0">
                  <a:pos x="29" y="2"/>
                </a:cxn>
                <a:cxn ang="0">
                  <a:pos x="31" y="0"/>
                </a:cxn>
                <a:cxn ang="0">
                  <a:pos x="31" y="0"/>
                </a:cxn>
              </a:cxnLst>
              <a:rect l="0" t="0" r="r" b="b"/>
              <a:pathLst>
                <a:path w="44" h="139">
                  <a:moveTo>
                    <a:pt x="31" y="0"/>
                  </a:moveTo>
                  <a:lnTo>
                    <a:pt x="31" y="2"/>
                  </a:lnTo>
                  <a:lnTo>
                    <a:pt x="34" y="6"/>
                  </a:lnTo>
                  <a:lnTo>
                    <a:pt x="36" y="12"/>
                  </a:lnTo>
                  <a:lnTo>
                    <a:pt x="40" y="21"/>
                  </a:lnTo>
                  <a:lnTo>
                    <a:pt x="42" y="27"/>
                  </a:lnTo>
                  <a:lnTo>
                    <a:pt x="42" y="33"/>
                  </a:lnTo>
                  <a:lnTo>
                    <a:pt x="44" y="38"/>
                  </a:lnTo>
                  <a:lnTo>
                    <a:pt x="44" y="44"/>
                  </a:lnTo>
                  <a:lnTo>
                    <a:pt x="44" y="50"/>
                  </a:lnTo>
                  <a:lnTo>
                    <a:pt x="44" y="57"/>
                  </a:lnTo>
                  <a:lnTo>
                    <a:pt x="44" y="63"/>
                  </a:lnTo>
                  <a:lnTo>
                    <a:pt x="44" y="71"/>
                  </a:lnTo>
                  <a:lnTo>
                    <a:pt x="42" y="76"/>
                  </a:lnTo>
                  <a:lnTo>
                    <a:pt x="40" y="82"/>
                  </a:lnTo>
                  <a:lnTo>
                    <a:pt x="38" y="88"/>
                  </a:lnTo>
                  <a:lnTo>
                    <a:pt x="34" y="95"/>
                  </a:lnTo>
                  <a:lnTo>
                    <a:pt x="32" y="101"/>
                  </a:lnTo>
                  <a:lnTo>
                    <a:pt x="29" y="107"/>
                  </a:lnTo>
                  <a:lnTo>
                    <a:pt x="27" y="110"/>
                  </a:lnTo>
                  <a:lnTo>
                    <a:pt x="23" y="118"/>
                  </a:lnTo>
                  <a:lnTo>
                    <a:pt x="15" y="126"/>
                  </a:lnTo>
                  <a:lnTo>
                    <a:pt x="12" y="131"/>
                  </a:lnTo>
                  <a:lnTo>
                    <a:pt x="8" y="137"/>
                  </a:lnTo>
                  <a:lnTo>
                    <a:pt x="8" y="139"/>
                  </a:lnTo>
                  <a:lnTo>
                    <a:pt x="6" y="137"/>
                  </a:lnTo>
                  <a:lnTo>
                    <a:pt x="6" y="133"/>
                  </a:lnTo>
                  <a:lnTo>
                    <a:pt x="4" y="128"/>
                  </a:lnTo>
                  <a:lnTo>
                    <a:pt x="2" y="122"/>
                  </a:lnTo>
                  <a:lnTo>
                    <a:pt x="0" y="112"/>
                  </a:lnTo>
                  <a:lnTo>
                    <a:pt x="0" y="103"/>
                  </a:lnTo>
                  <a:lnTo>
                    <a:pt x="0" y="97"/>
                  </a:lnTo>
                  <a:lnTo>
                    <a:pt x="0" y="90"/>
                  </a:lnTo>
                  <a:lnTo>
                    <a:pt x="2" y="84"/>
                  </a:lnTo>
                  <a:lnTo>
                    <a:pt x="4" y="80"/>
                  </a:lnTo>
                  <a:lnTo>
                    <a:pt x="4" y="71"/>
                  </a:lnTo>
                  <a:lnTo>
                    <a:pt x="6" y="65"/>
                  </a:lnTo>
                  <a:lnTo>
                    <a:pt x="8" y="57"/>
                  </a:lnTo>
                  <a:lnTo>
                    <a:pt x="10" y="52"/>
                  </a:lnTo>
                  <a:lnTo>
                    <a:pt x="12" y="44"/>
                  </a:lnTo>
                  <a:lnTo>
                    <a:pt x="15" y="38"/>
                  </a:lnTo>
                  <a:lnTo>
                    <a:pt x="17" y="33"/>
                  </a:lnTo>
                  <a:lnTo>
                    <a:pt x="21" y="27"/>
                  </a:lnTo>
                  <a:lnTo>
                    <a:pt x="21" y="21"/>
                  </a:lnTo>
                  <a:lnTo>
                    <a:pt x="23" y="15"/>
                  </a:lnTo>
                  <a:lnTo>
                    <a:pt x="25" y="10"/>
                  </a:lnTo>
                  <a:lnTo>
                    <a:pt x="27" y="8"/>
                  </a:lnTo>
                  <a:lnTo>
                    <a:pt x="29" y="2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8A8A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81" name="Freeform 73"/>
            <p:cNvSpPr>
              <a:spLocks/>
            </p:cNvSpPr>
            <p:nvPr/>
          </p:nvSpPr>
          <p:spPr bwMode="auto">
            <a:xfrm>
              <a:off x="1477" y="2835"/>
              <a:ext cx="66" cy="100"/>
            </a:xfrm>
            <a:custGeom>
              <a:avLst/>
              <a:gdLst/>
              <a:ahLst/>
              <a:cxnLst>
                <a:cxn ang="0">
                  <a:pos x="11" y="200"/>
                </a:cxn>
                <a:cxn ang="0">
                  <a:pos x="131" y="61"/>
                </a:cxn>
                <a:cxn ang="0">
                  <a:pos x="0" y="0"/>
                </a:cxn>
                <a:cxn ang="0">
                  <a:pos x="11" y="200"/>
                </a:cxn>
                <a:cxn ang="0">
                  <a:pos x="11" y="200"/>
                </a:cxn>
              </a:cxnLst>
              <a:rect l="0" t="0" r="r" b="b"/>
              <a:pathLst>
                <a:path w="131" h="200">
                  <a:moveTo>
                    <a:pt x="11" y="200"/>
                  </a:moveTo>
                  <a:lnTo>
                    <a:pt x="131" y="61"/>
                  </a:lnTo>
                  <a:lnTo>
                    <a:pt x="0" y="0"/>
                  </a:lnTo>
                  <a:lnTo>
                    <a:pt x="11" y="200"/>
                  </a:lnTo>
                  <a:lnTo>
                    <a:pt x="11" y="20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82" name="Freeform 74"/>
            <p:cNvSpPr>
              <a:spLocks/>
            </p:cNvSpPr>
            <p:nvPr/>
          </p:nvSpPr>
          <p:spPr bwMode="auto">
            <a:xfrm>
              <a:off x="1481" y="2865"/>
              <a:ext cx="65" cy="100"/>
            </a:xfrm>
            <a:custGeom>
              <a:avLst/>
              <a:gdLst/>
              <a:ahLst/>
              <a:cxnLst>
                <a:cxn ang="0">
                  <a:pos x="0" y="142"/>
                </a:cxn>
                <a:cxn ang="0">
                  <a:pos x="129" y="199"/>
                </a:cxn>
                <a:cxn ang="0">
                  <a:pos x="129" y="0"/>
                </a:cxn>
                <a:cxn ang="0">
                  <a:pos x="15" y="57"/>
                </a:cxn>
                <a:cxn ang="0">
                  <a:pos x="0" y="142"/>
                </a:cxn>
                <a:cxn ang="0">
                  <a:pos x="0" y="142"/>
                </a:cxn>
              </a:cxnLst>
              <a:rect l="0" t="0" r="r" b="b"/>
              <a:pathLst>
                <a:path w="129" h="199">
                  <a:moveTo>
                    <a:pt x="0" y="142"/>
                  </a:moveTo>
                  <a:lnTo>
                    <a:pt x="129" y="199"/>
                  </a:lnTo>
                  <a:lnTo>
                    <a:pt x="129" y="0"/>
                  </a:lnTo>
                  <a:lnTo>
                    <a:pt x="15" y="57"/>
                  </a:lnTo>
                  <a:lnTo>
                    <a:pt x="0" y="142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8A8A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83" name="Freeform 75"/>
            <p:cNvSpPr>
              <a:spLocks/>
            </p:cNvSpPr>
            <p:nvPr/>
          </p:nvSpPr>
          <p:spPr bwMode="auto">
            <a:xfrm>
              <a:off x="1582" y="2818"/>
              <a:ext cx="68" cy="127"/>
            </a:xfrm>
            <a:custGeom>
              <a:avLst/>
              <a:gdLst/>
              <a:ahLst/>
              <a:cxnLst>
                <a:cxn ang="0">
                  <a:pos x="5" y="74"/>
                </a:cxn>
                <a:cxn ang="0">
                  <a:pos x="135" y="0"/>
                </a:cxn>
                <a:cxn ang="0">
                  <a:pos x="137" y="156"/>
                </a:cxn>
                <a:cxn ang="0">
                  <a:pos x="0" y="255"/>
                </a:cxn>
                <a:cxn ang="0">
                  <a:pos x="5" y="74"/>
                </a:cxn>
                <a:cxn ang="0">
                  <a:pos x="5" y="74"/>
                </a:cxn>
              </a:cxnLst>
              <a:rect l="0" t="0" r="r" b="b"/>
              <a:pathLst>
                <a:path w="137" h="255">
                  <a:moveTo>
                    <a:pt x="5" y="74"/>
                  </a:moveTo>
                  <a:lnTo>
                    <a:pt x="135" y="0"/>
                  </a:lnTo>
                  <a:lnTo>
                    <a:pt x="137" y="156"/>
                  </a:lnTo>
                  <a:lnTo>
                    <a:pt x="0" y="255"/>
                  </a:lnTo>
                  <a:lnTo>
                    <a:pt x="5" y="74"/>
                  </a:lnTo>
                  <a:lnTo>
                    <a:pt x="5" y="74"/>
                  </a:lnTo>
                  <a:close/>
                </a:path>
              </a:pathLst>
            </a:custGeom>
            <a:solidFill>
              <a:srgbClr val="5C5C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84" name="Freeform 76"/>
            <p:cNvSpPr>
              <a:spLocks/>
            </p:cNvSpPr>
            <p:nvPr/>
          </p:nvSpPr>
          <p:spPr bwMode="auto">
            <a:xfrm>
              <a:off x="1404" y="2768"/>
              <a:ext cx="359" cy="412"/>
            </a:xfrm>
            <a:custGeom>
              <a:avLst/>
              <a:gdLst/>
              <a:ahLst/>
              <a:cxnLst>
                <a:cxn ang="0">
                  <a:pos x="344" y="164"/>
                </a:cxn>
                <a:cxn ang="0">
                  <a:pos x="555" y="245"/>
                </a:cxn>
                <a:cxn ang="0">
                  <a:pos x="715" y="240"/>
                </a:cxn>
                <a:cxn ang="0">
                  <a:pos x="704" y="249"/>
                </a:cxn>
                <a:cxn ang="0">
                  <a:pos x="685" y="264"/>
                </a:cxn>
                <a:cxn ang="0">
                  <a:pos x="673" y="274"/>
                </a:cxn>
                <a:cxn ang="0">
                  <a:pos x="662" y="285"/>
                </a:cxn>
                <a:cxn ang="0">
                  <a:pos x="649" y="297"/>
                </a:cxn>
                <a:cxn ang="0">
                  <a:pos x="635" y="310"/>
                </a:cxn>
                <a:cxn ang="0">
                  <a:pos x="622" y="325"/>
                </a:cxn>
                <a:cxn ang="0">
                  <a:pos x="609" y="340"/>
                </a:cxn>
                <a:cxn ang="0">
                  <a:pos x="595" y="356"/>
                </a:cxn>
                <a:cxn ang="0">
                  <a:pos x="582" y="373"/>
                </a:cxn>
                <a:cxn ang="0">
                  <a:pos x="571" y="390"/>
                </a:cxn>
                <a:cxn ang="0">
                  <a:pos x="559" y="409"/>
                </a:cxn>
                <a:cxn ang="0">
                  <a:pos x="548" y="426"/>
                </a:cxn>
                <a:cxn ang="0">
                  <a:pos x="538" y="445"/>
                </a:cxn>
                <a:cxn ang="0">
                  <a:pos x="527" y="464"/>
                </a:cxn>
                <a:cxn ang="0">
                  <a:pos x="521" y="483"/>
                </a:cxn>
                <a:cxn ang="0">
                  <a:pos x="512" y="500"/>
                </a:cxn>
                <a:cxn ang="0">
                  <a:pos x="506" y="519"/>
                </a:cxn>
                <a:cxn ang="0">
                  <a:pos x="500" y="536"/>
                </a:cxn>
                <a:cxn ang="0">
                  <a:pos x="496" y="551"/>
                </a:cxn>
                <a:cxn ang="0">
                  <a:pos x="491" y="567"/>
                </a:cxn>
                <a:cxn ang="0">
                  <a:pos x="489" y="580"/>
                </a:cxn>
                <a:cxn ang="0">
                  <a:pos x="483" y="591"/>
                </a:cxn>
                <a:cxn ang="0">
                  <a:pos x="483" y="603"/>
                </a:cxn>
                <a:cxn ang="0">
                  <a:pos x="479" y="618"/>
                </a:cxn>
                <a:cxn ang="0">
                  <a:pos x="479" y="624"/>
                </a:cxn>
                <a:cxn ang="0">
                  <a:pos x="278" y="662"/>
                </a:cxn>
                <a:cxn ang="0">
                  <a:pos x="116" y="825"/>
                </a:cxn>
                <a:cxn ang="0">
                  <a:pos x="14" y="646"/>
                </a:cxn>
                <a:cxn ang="0">
                  <a:pos x="314" y="485"/>
                </a:cxn>
                <a:cxn ang="0">
                  <a:pos x="99" y="99"/>
                </a:cxn>
                <a:cxn ang="0">
                  <a:pos x="105" y="69"/>
                </a:cxn>
              </a:cxnLst>
              <a:rect l="0" t="0" r="r" b="b"/>
              <a:pathLst>
                <a:path w="719" h="825">
                  <a:moveTo>
                    <a:pt x="105" y="69"/>
                  </a:moveTo>
                  <a:lnTo>
                    <a:pt x="344" y="164"/>
                  </a:lnTo>
                  <a:lnTo>
                    <a:pt x="578" y="0"/>
                  </a:lnTo>
                  <a:lnTo>
                    <a:pt x="555" y="245"/>
                  </a:lnTo>
                  <a:lnTo>
                    <a:pt x="719" y="236"/>
                  </a:lnTo>
                  <a:lnTo>
                    <a:pt x="715" y="240"/>
                  </a:lnTo>
                  <a:lnTo>
                    <a:pt x="709" y="242"/>
                  </a:lnTo>
                  <a:lnTo>
                    <a:pt x="704" y="249"/>
                  </a:lnTo>
                  <a:lnTo>
                    <a:pt x="694" y="255"/>
                  </a:lnTo>
                  <a:lnTo>
                    <a:pt x="685" y="264"/>
                  </a:lnTo>
                  <a:lnTo>
                    <a:pt x="677" y="268"/>
                  </a:lnTo>
                  <a:lnTo>
                    <a:pt x="673" y="274"/>
                  </a:lnTo>
                  <a:lnTo>
                    <a:pt x="668" y="280"/>
                  </a:lnTo>
                  <a:lnTo>
                    <a:pt x="662" y="285"/>
                  </a:lnTo>
                  <a:lnTo>
                    <a:pt x="654" y="291"/>
                  </a:lnTo>
                  <a:lnTo>
                    <a:pt x="649" y="297"/>
                  </a:lnTo>
                  <a:lnTo>
                    <a:pt x="641" y="302"/>
                  </a:lnTo>
                  <a:lnTo>
                    <a:pt x="635" y="310"/>
                  </a:lnTo>
                  <a:lnTo>
                    <a:pt x="628" y="316"/>
                  </a:lnTo>
                  <a:lnTo>
                    <a:pt x="622" y="325"/>
                  </a:lnTo>
                  <a:lnTo>
                    <a:pt x="616" y="331"/>
                  </a:lnTo>
                  <a:lnTo>
                    <a:pt x="609" y="340"/>
                  </a:lnTo>
                  <a:lnTo>
                    <a:pt x="603" y="346"/>
                  </a:lnTo>
                  <a:lnTo>
                    <a:pt x="595" y="356"/>
                  </a:lnTo>
                  <a:lnTo>
                    <a:pt x="588" y="363"/>
                  </a:lnTo>
                  <a:lnTo>
                    <a:pt x="582" y="373"/>
                  </a:lnTo>
                  <a:lnTo>
                    <a:pt x="576" y="380"/>
                  </a:lnTo>
                  <a:lnTo>
                    <a:pt x="571" y="390"/>
                  </a:lnTo>
                  <a:lnTo>
                    <a:pt x="565" y="399"/>
                  </a:lnTo>
                  <a:lnTo>
                    <a:pt x="559" y="409"/>
                  </a:lnTo>
                  <a:lnTo>
                    <a:pt x="553" y="418"/>
                  </a:lnTo>
                  <a:lnTo>
                    <a:pt x="548" y="426"/>
                  </a:lnTo>
                  <a:lnTo>
                    <a:pt x="542" y="435"/>
                  </a:lnTo>
                  <a:lnTo>
                    <a:pt x="538" y="445"/>
                  </a:lnTo>
                  <a:lnTo>
                    <a:pt x="533" y="454"/>
                  </a:lnTo>
                  <a:lnTo>
                    <a:pt x="527" y="464"/>
                  </a:lnTo>
                  <a:lnTo>
                    <a:pt x="523" y="471"/>
                  </a:lnTo>
                  <a:lnTo>
                    <a:pt x="521" y="483"/>
                  </a:lnTo>
                  <a:lnTo>
                    <a:pt x="515" y="492"/>
                  </a:lnTo>
                  <a:lnTo>
                    <a:pt x="512" y="500"/>
                  </a:lnTo>
                  <a:lnTo>
                    <a:pt x="508" y="510"/>
                  </a:lnTo>
                  <a:lnTo>
                    <a:pt x="506" y="519"/>
                  </a:lnTo>
                  <a:lnTo>
                    <a:pt x="502" y="527"/>
                  </a:lnTo>
                  <a:lnTo>
                    <a:pt x="500" y="536"/>
                  </a:lnTo>
                  <a:lnTo>
                    <a:pt x="498" y="544"/>
                  </a:lnTo>
                  <a:lnTo>
                    <a:pt x="496" y="551"/>
                  </a:lnTo>
                  <a:lnTo>
                    <a:pt x="493" y="559"/>
                  </a:lnTo>
                  <a:lnTo>
                    <a:pt x="491" y="567"/>
                  </a:lnTo>
                  <a:lnTo>
                    <a:pt x="489" y="572"/>
                  </a:lnTo>
                  <a:lnTo>
                    <a:pt x="489" y="580"/>
                  </a:lnTo>
                  <a:lnTo>
                    <a:pt x="485" y="586"/>
                  </a:lnTo>
                  <a:lnTo>
                    <a:pt x="483" y="591"/>
                  </a:lnTo>
                  <a:lnTo>
                    <a:pt x="483" y="597"/>
                  </a:lnTo>
                  <a:lnTo>
                    <a:pt x="483" y="603"/>
                  </a:lnTo>
                  <a:lnTo>
                    <a:pt x="479" y="610"/>
                  </a:lnTo>
                  <a:lnTo>
                    <a:pt x="479" y="618"/>
                  </a:lnTo>
                  <a:lnTo>
                    <a:pt x="479" y="622"/>
                  </a:lnTo>
                  <a:lnTo>
                    <a:pt x="479" y="624"/>
                  </a:lnTo>
                  <a:lnTo>
                    <a:pt x="375" y="597"/>
                  </a:lnTo>
                  <a:lnTo>
                    <a:pt x="278" y="662"/>
                  </a:lnTo>
                  <a:lnTo>
                    <a:pt x="289" y="690"/>
                  </a:lnTo>
                  <a:lnTo>
                    <a:pt x="116" y="825"/>
                  </a:lnTo>
                  <a:lnTo>
                    <a:pt x="0" y="823"/>
                  </a:lnTo>
                  <a:lnTo>
                    <a:pt x="14" y="646"/>
                  </a:lnTo>
                  <a:lnTo>
                    <a:pt x="270" y="418"/>
                  </a:lnTo>
                  <a:lnTo>
                    <a:pt x="314" y="485"/>
                  </a:lnTo>
                  <a:lnTo>
                    <a:pt x="320" y="196"/>
                  </a:lnTo>
                  <a:lnTo>
                    <a:pt x="99" y="99"/>
                  </a:lnTo>
                  <a:lnTo>
                    <a:pt x="105" y="69"/>
                  </a:lnTo>
                  <a:lnTo>
                    <a:pt x="105" y="69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85" name="Freeform 77"/>
            <p:cNvSpPr>
              <a:spLocks/>
            </p:cNvSpPr>
            <p:nvPr/>
          </p:nvSpPr>
          <p:spPr bwMode="auto">
            <a:xfrm>
              <a:off x="1324" y="3067"/>
              <a:ext cx="80" cy="1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" y="11"/>
                </a:cxn>
                <a:cxn ang="0">
                  <a:pos x="159" y="53"/>
                </a:cxn>
                <a:cxn ang="0">
                  <a:pos x="133" y="224"/>
                </a:cxn>
                <a:cxn ang="0">
                  <a:pos x="9" y="22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59" h="224">
                  <a:moveTo>
                    <a:pt x="0" y="0"/>
                  </a:moveTo>
                  <a:lnTo>
                    <a:pt x="76" y="11"/>
                  </a:lnTo>
                  <a:lnTo>
                    <a:pt x="159" y="53"/>
                  </a:lnTo>
                  <a:lnTo>
                    <a:pt x="133" y="224"/>
                  </a:lnTo>
                  <a:lnTo>
                    <a:pt x="9" y="22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8A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86" name="Freeform 78"/>
            <p:cNvSpPr>
              <a:spLocks/>
            </p:cNvSpPr>
            <p:nvPr/>
          </p:nvSpPr>
          <p:spPr bwMode="auto">
            <a:xfrm>
              <a:off x="1341" y="3088"/>
              <a:ext cx="46" cy="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1" y="41"/>
                </a:cxn>
                <a:cxn ang="0">
                  <a:pos x="91" y="79"/>
                </a:cxn>
                <a:cxn ang="0">
                  <a:pos x="30" y="62"/>
                </a:cxn>
                <a:cxn ang="0">
                  <a:pos x="30" y="97"/>
                </a:cxn>
                <a:cxn ang="0">
                  <a:pos x="83" y="117"/>
                </a:cxn>
                <a:cxn ang="0">
                  <a:pos x="83" y="150"/>
                </a:cxn>
                <a:cxn ang="0">
                  <a:pos x="38" y="148"/>
                </a:cxn>
                <a:cxn ang="0">
                  <a:pos x="38" y="182"/>
                </a:cxn>
                <a:cxn ang="0">
                  <a:pos x="9" y="18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1" h="182">
                  <a:moveTo>
                    <a:pt x="0" y="0"/>
                  </a:moveTo>
                  <a:lnTo>
                    <a:pt x="91" y="41"/>
                  </a:lnTo>
                  <a:lnTo>
                    <a:pt x="91" y="79"/>
                  </a:lnTo>
                  <a:lnTo>
                    <a:pt x="30" y="62"/>
                  </a:lnTo>
                  <a:lnTo>
                    <a:pt x="30" y="97"/>
                  </a:lnTo>
                  <a:lnTo>
                    <a:pt x="83" y="117"/>
                  </a:lnTo>
                  <a:lnTo>
                    <a:pt x="83" y="150"/>
                  </a:lnTo>
                  <a:lnTo>
                    <a:pt x="38" y="148"/>
                  </a:lnTo>
                  <a:lnTo>
                    <a:pt x="38" y="182"/>
                  </a:lnTo>
                  <a:lnTo>
                    <a:pt x="9" y="18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2E3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87" name="Freeform 79"/>
            <p:cNvSpPr>
              <a:spLocks/>
            </p:cNvSpPr>
            <p:nvPr/>
          </p:nvSpPr>
          <p:spPr bwMode="auto">
            <a:xfrm>
              <a:off x="1432" y="3033"/>
              <a:ext cx="94" cy="134"/>
            </a:xfrm>
            <a:custGeom>
              <a:avLst/>
              <a:gdLst/>
              <a:ahLst/>
              <a:cxnLst>
                <a:cxn ang="0">
                  <a:pos x="8" y="143"/>
                </a:cxn>
                <a:cxn ang="0">
                  <a:pos x="189" y="0"/>
                </a:cxn>
                <a:cxn ang="0">
                  <a:pos x="179" y="141"/>
                </a:cxn>
                <a:cxn ang="0">
                  <a:pos x="0" y="268"/>
                </a:cxn>
                <a:cxn ang="0">
                  <a:pos x="8" y="143"/>
                </a:cxn>
                <a:cxn ang="0">
                  <a:pos x="8" y="143"/>
                </a:cxn>
              </a:cxnLst>
              <a:rect l="0" t="0" r="r" b="b"/>
              <a:pathLst>
                <a:path w="189" h="268">
                  <a:moveTo>
                    <a:pt x="8" y="143"/>
                  </a:moveTo>
                  <a:lnTo>
                    <a:pt x="189" y="0"/>
                  </a:lnTo>
                  <a:lnTo>
                    <a:pt x="179" y="141"/>
                  </a:lnTo>
                  <a:lnTo>
                    <a:pt x="0" y="268"/>
                  </a:lnTo>
                  <a:lnTo>
                    <a:pt x="8" y="143"/>
                  </a:lnTo>
                  <a:lnTo>
                    <a:pt x="8" y="143"/>
                  </a:lnTo>
                  <a:close/>
                </a:path>
              </a:pathLst>
            </a:custGeom>
            <a:solidFill>
              <a:srgbClr val="5C5C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88" name="Freeform 80"/>
            <p:cNvSpPr>
              <a:spLocks/>
            </p:cNvSpPr>
            <p:nvPr/>
          </p:nvSpPr>
          <p:spPr bwMode="auto">
            <a:xfrm>
              <a:off x="1434" y="3046"/>
              <a:ext cx="78" cy="9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45" y="95"/>
                </a:cxn>
                <a:cxn ang="0">
                  <a:pos x="109" y="67"/>
                </a:cxn>
                <a:cxn ang="0">
                  <a:pos x="82" y="84"/>
                </a:cxn>
                <a:cxn ang="0">
                  <a:pos x="95" y="133"/>
                </a:cxn>
                <a:cxn ang="0">
                  <a:pos x="53" y="110"/>
                </a:cxn>
                <a:cxn ang="0">
                  <a:pos x="25" y="129"/>
                </a:cxn>
                <a:cxn ang="0">
                  <a:pos x="46" y="171"/>
                </a:cxn>
                <a:cxn ang="0">
                  <a:pos x="0" y="184"/>
                </a:cxn>
                <a:cxn ang="0">
                  <a:pos x="0" y="122"/>
                </a:cxn>
                <a:cxn ang="0">
                  <a:pos x="156" y="0"/>
                </a:cxn>
                <a:cxn ang="0">
                  <a:pos x="156" y="0"/>
                </a:cxn>
              </a:cxnLst>
              <a:rect l="0" t="0" r="r" b="b"/>
              <a:pathLst>
                <a:path w="156" h="184">
                  <a:moveTo>
                    <a:pt x="156" y="0"/>
                  </a:moveTo>
                  <a:lnTo>
                    <a:pt x="145" y="95"/>
                  </a:lnTo>
                  <a:lnTo>
                    <a:pt x="109" y="67"/>
                  </a:lnTo>
                  <a:lnTo>
                    <a:pt x="82" y="84"/>
                  </a:lnTo>
                  <a:lnTo>
                    <a:pt x="95" y="133"/>
                  </a:lnTo>
                  <a:lnTo>
                    <a:pt x="53" y="110"/>
                  </a:lnTo>
                  <a:lnTo>
                    <a:pt x="25" y="129"/>
                  </a:lnTo>
                  <a:lnTo>
                    <a:pt x="46" y="171"/>
                  </a:lnTo>
                  <a:lnTo>
                    <a:pt x="0" y="184"/>
                  </a:lnTo>
                  <a:lnTo>
                    <a:pt x="0" y="122"/>
                  </a:lnTo>
                  <a:lnTo>
                    <a:pt x="156" y="0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2E2E3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89" name="Freeform 81"/>
            <p:cNvSpPr>
              <a:spLocks/>
            </p:cNvSpPr>
            <p:nvPr/>
          </p:nvSpPr>
          <p:spPr bwMode="auto">
            <a:xfrm>
              <a:off x="1315" y="3052"/>
              <a:ext cx="95" cy="95"/>
            </a:xfrm>
            <a:custGeom>
              <a:avLst/>
              <a:gdLst/>
              <a:ahLst/>
              <a:cxnLst>
                <a:cxn ang="0">
                  <a:pos x="190" y="78"/>
                </a:cxn>
                <a:cxn ang="0">
                  <a:pos x="102" y="21"/>
                </a:cxn>
                <a:cxn ang="0">
                  <a:pos x="19" y="0"/>
                </a:cxn>
                <a:cxn ang="0">
                  <a:pos x="0" y="23"/>
                </a:cxn>
                <a:cxn ang="0">
                  <a:pos x="26" y="190"/>
                </a:cxn>
                <a:cxn ang="0">
                  <a:pos x="32" y="42"/>
                </a:cxn>
                <a:cxn ang="0">
                  <a:pos x="76" y="57"/>
                </a:cxn>
                <a:cxn ang="0">
                  <a:pos x="152" y="97"/>
                </a:cxn>
                <a:cxn ang="0">
                  <a:pos x="190" y="78"/>
                </a:cxn>
                <a:cxn ang="0">
                  <a:pos x="190" y="78"/>
                </a:cxn>
              </a:cxnLst>
              <a:rect l="0" t="0" r="r" b="b"/>
              <a:pathLst>
                <a:path w="190" h="190">
                  <a:moveTo>
                    <a:pt x="190" y="78"/>
                  </a:moveTo>
                  <a:lnTo>
                    <a:pt x="102" y="21"/>
                  </a:lnTo>
                  <a:lnTo>
                    <a:pt x="19" y="0"/>
                  </a:lnTo>
                  <a:lnTo>
                    <a:pt x="0" y="23"/>
                  </a:lnTo>
                  <a:lnTo>
                    <a:pt x="26" y="190"/>
                  </a:lnTo>
                  <a:lnTo>
                    <a:pt x="32" y="42"/>
                  </a:lnTo>
                  <a:lnTo>
                    <a:pt x="76" y="57"/>
                  </a:lnTo>
                  <a:lnTo>
                    <a:pt x="152" y="97"/>
                  </a:lnTo>
                  <a:lnTo>
                    <a:pt x="190" y="78"/>
                  </a:lnTo>
                  <a:lnTo>
                    <a:pt x="190" y="78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90" name="Freeform 82"/>
            <p:cNvSpPr>
              <a:spLocks/>
            </p:cNvSpPr>
            <p:nvPr/>
          </p:nvSpPr>
          <p:spPr bwMode="auto">
            <a:xfrm>
              <a:off x="1410" y="2870"/>
              <a:ext cx="43" cy="88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85" y="130"/>
                </a:cxn>
                <a:cxn ang="0">
                  <a:pos x="64" y="124"/>
                </a:cxn>
                <a:cxn ang="0">
                  <a:pos x="0" y="175"/>
                </a:cxn>
                <a:cxn ang="0">
                  <a:pos x="9" y="80"/>
                </a:cxn>
                <a:cxn ang="0">
                  <a:pos x="53" y="82"/>
                </a:cxn>
                <a:cxn ang="0">
                  <a:pos x="85" y="0"/>
                </a:cxn>
                <a:cxn ang="0">
                  <a:pos x="85" y="0"/>
                </a:cxn>
              </a:cxnLst>
              <a:rect l="0" t="0" r="r" b="b"/>
              <a:pathLst>
                <a:path w="85" h="175">
                  <a:moveTo>
                    <a:pt x="85" y="0"/>
                  </a:moveTo>
                  <a:lnTo>
                    <a:pt x="85" y="130"/>
                  </a:lnTo>
                  <a:lnTo>
                    <a:pt x="64" y="124"/>
                  </a:lnTo>
                  <a:lnTo>
                    <a:pt x="0" y="175"/>
                  </a:lnTo>
                  <a:lnTo>
                    <a:pt x="9" y="80"/>
                  </a:lnTo>
                  <a:lnTo>
                    <a:pt x="53" y="82"/>
                  </a:lnTo>
                  <a:lnTo>
                    <a:pt x="85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91" name="Freeform 83"/>
            <p:cNvSpPr>
              <a:spLocks/>
            </p:cNvSpPr>
            <p:nvPr/>
          </p:nvSpPr>
          <p:spPr bwMode="auto">
            <a:xfrm>
              <a:off x="1342" y="3011"/>
              <a:ext cx="152" cy="43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205" y="0"/>
                </a:cxn>
                <a:cxn ang="0">
                  <a:pos x="235" y="28"/>
                </a:cxn>
                <a:cxn ang="0">
                  <a:pos x="304" y="32"/>
                </a:cxn>
                <a:cxn ang="0">
                  <a:pos x="270" y="66"/>
                </a:cxn>
                <a:cxn ang="0">
                  <a:pos x="36" y="85"/>
                </a:cxn>
                <a:cxn ang="0">
                  <a:pos x="0" y="40"/>
                </a:cxn>
                <a:cxn ang="0">
                  <a:pos x="0" y="40"/>
                </a:cxn>
              </a:cxnLst>
              <a:rect l="0" t="0" r="r" b="b"/>
              <a:pathLst>
                <a:path w="304" h="85">
                  <a:moveTo>
                    <a:pt x="0" y="40"/>
                  </a:moveTo>
                  <a:lnTo>
                    <a:pt x="205" y="0"/>
                  </a:lnTo>
                  <a:lnTo>
                    <a:pt x="235" y="28"/>
                  </a:lnTo>
                  <a:lnTo>
                    <a:pt x="304" y="32"/>
                  </a:lnTo>
                  <a:lnTo>
                    <a:pt x="270" y="66"/>
                  </a:lnTo>
                  <a:lnTo>
                    <a:pt x="36" y="85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92" name="Freeform 84"/>
            <p:cNvSpPr>
              <a:spLocks/>
            </p:cNvSpPr>
            <p:nvPr/>
          </p:nvSpPr>
          <p:spPr bwMode="auto">
            <a:xfrm>
              <a:off x="1335" y="2823"/>
              <a:ext cx="48" cy="229"/>
            </a:xfrm>
            <a:custGeom>
              <a:avLst/>
              <a:gdLst/>
              <a:ahLst/>
              <a:cxnLst>
                <a:cxn ang="0">
                  <a:pos x="0" y="439"/>
                </a:cxn>
                <a:cxn ang="0">
                  <a:pos x="0" y="90"/>
                </a:cxn>
                <a:cxn ang="0">
                  <a:pos x="31" y="71"/>
                </a:cxn>
                <a:cxn ang="0">
                  <a:pos x="57" y="16"/>
                </a:cxn>
                <a:cxn ang="0">
                  <a:pos x="97" y="0"/>
                </a:cxn>
                <a:cxn ang="0">
                  <a:pos x="97" y="50"/>
                </a:cxn>
                <a:cxn ang="0">
                  <a:pos x="40" y="92"/>
                </a:cxn>
                <a:cxn ang="0">
                  <a:pos x="40" y="276"/>
                </a:cxn>
                <a:cxn ang="0">
                  <a:pos x="92" y="293"/>
                </a:cxn>
                <a:cxn ang="0">
                  <a:pos x="92" y="447"/>
                </a:cxn>
                <a:cxn ang="0">
                  <a:pos x="52" y="458"/>
                </a:cxn>
                <a:cxn ang="0">
                  <a:pos x="0" y="439"/>
                </a:cxn>
                <a:cxn ang="0">
                  <a:pos x="0" y="439"/>
                </a:cxn>
              </a:cxnLst>
              <a:rect l="0" t="0" r="r" b="b"/>
              <a:pathLst>
                <a:path w="97" h="458">
                  <a:moveTo>
                    <a:pt x="0" y="439"/>
                  </a:moveTo>
                  <a:lnTo>
                    <a:pt x="0" y="90"/>
                  </a:lnTo>
                  <a:lnTo>
                    <a:pt x="31" y="71"/>
                  </a:lnTo>
                  <a:lnTo>
                    <a:pt x="57" y="16"/>
                  </a:lnTo>
                  <a:lnTo>
                    <a:pt x="97" y="0"/>
                  </a:lnTo>
                  <a:lnTo>
                    <a:pt x="97" y="50"/>
                  </a:lnTo>
                  <a:lnTo>
                    <a:pt x="40" y="92"/>
                  </a:lnTo>
                  <a:lnTo>
                    <a:pt x="40" y="276"/>
                  </a:lnTo>
                  <a:lnTo>
                    <a:pt x="92" y="293"/>
                  </a:lnTo>
                  <a:lnTo>
                    <a:pt x="92" y="447"/>
                  </a:lnTo>
                  <a:lnTo>
                    <a:pt x="52" y="458"/>
                  </a:lnTo>
                  <a:lnTo>
                    <a:pt x="0" y="439"/>
                  </a:lnTo>
                  <a:lnTo>
                    <a:pt x="0" y="439"/>
                  </a:lnTo>
                  <a:close/>
                </a:path>
              </a:pathLst>
            </a:custGeom>
            <a:solidFill>
              <a:srgbClr val="5C5C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93" name="Freeform 85"/>
            <p:cNvSpPr>
              <a:spLocks/>
            </p:cNvSpPr>
            <p:nvPr/>
          </p:nvSpPr>
          <p:spPr bwMode="auto">
            <a:xfrm>
              <a:off x="1346" y="2872"/>
              <a:ext cx="37" cy="183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0" y="44"/>
                </a:cxn>
                <a:cxn ang="0">
                  <a:pos x="0" y="183"/>
                </a:cxn>
                <a:cxn ang="0">
                  <a:pos x="34" y="228"/>
                </a:cxn>
                <a:cxn ang="0">
                  <a:pos x="19" y="365"/>
                </a:cxn>
                <a:cxn ang="0">
                  <a:pos x="74" y="352"/>
                </a:cxn>
                <a:cxn ang="0">
                  <a:pos x="74" y="200"/>
                </a:cxn>
                <a:cxn ang="0">
                  <a:pos x="29" y="171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74" h="365">
                  <a:moveTo>
                    <a:pt x="19" y="0"/>
                  </a:moveTo>
                  <a:lnTo>
                    <a:pt x="0" y="44"/>
                  </a:lnTo>
                  <a:lnTo>
                    <a:pt x="0" y="183"/>
                  </a:lnTo>
                  <a:lnTo>
                    <a:pt x="34" y="228"/>
                  </a:lnTo>
                  <a:lnTo>
                    <a:pt x="19" y="365"/>
                  </a:lnTo>
                  <a:lnTo>
                    <a:pt x="74" y="352"/>
                  </a:lnTo>
                  <a:lnTo>
                    <a:pt x="74" y="200"/>
                  </a:lnTo>
                  <a:lnTo>
                    <a:pt x="29" y="171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2E2E3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94" name="Freeform 86"/>
            <p:cNvSpPr>
              <a:spLocks/>
            </p:cNvSpPr>
            <p:nvPr/>
          </p:nvSpPr>
          <p:spPr bwMode="auto">
            <a:xfrm>
              <a:off x="1504" y="2769"/>
              <a:ext cx="95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6"/>
                </a:cxn>
                <a:cxn ang="0">
                  <a:pos x="182" y="29"/>
                </a:cxn>
                <a:cxn ang="0">
                  <a:pos x="7" y="2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0" h="29">
                  <a:moveTo>
                    <a:pt x="0" y="0"/>
                  </a:moveTo>
                  <a:lnTo>
                    <a:pt x="190" y="6"/>
                  </a:lnTo>
                  <a:lnTo>
                    <a:pt x="182" y="29"/>
                  </a:lnTo>
                  <a:lnTo>
                    <a:pt x="7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95" name="Freeform 87"/>
            <p:cNvSpPr>
              <a:spLocks/>
            </p:cNvSpPr>
            <p:nvPr/>
          </p:nvSpPr>
          <p:spPr bwMode="auto">
            <a:xfrm>
              <a:off x="1546" y="2750"/>
              <a:ext cx="120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6" y="0"/>
                </a:cxn>
                <a:cxn ang="0">
                  <a:pos x="196" y="25"/>
                </a:cxn>
                <a:cxn ang="0">
                  <a:pos x="242" y="53"/>
                </a:cxn>
                <a:cxn ang="0">
                  <a:pos x="202" y="59"/>
                </a:cxn>
                <a:cxn ang="0">
                  <a:pos x="160" y="23"/>
                </a:cxn>
                <a:cxn ang="0">
                  <a:pos x="2" y="2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" h="59">
                  <a:moveTo>
                    <a:pt x="0" y="0"/>
                  </a:moveTo>
                  <a:lnTo>
                    <a:pt x="166" y="0"/>
                  </a:lnTo>
                  <a:lnTo>
                    <a:pt x="196" y="25"/>
                  </a:lnTo>
                  <a:lnTo>
                    <a:pt x="242" y="53"/>
                  </a:lnTo>
                  <a:lnTo>
                    <a:pt x="202" y="59"/>
                  </a:lnTo>
                  <a:lnTo>
                    <a:pt x="160" y="23"/>
                  </a:lnTo>
                  <a:lnTo>
                    <a:pt x="2" y="2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96" name="Freeform 88"/>
            <p:cNvSpPr>
              <a:spLocks/>
            </p:cNvSpPr>
            <p:nvPr/>
          </p:nvSpPr>
          <p:spPr bwMode="auto">
            <a:xfrm>
              <a:off x="1529" y="2626"/>
              <a:ext cx="48" cy="140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0" y="65"/>
                </a:cxn>
                <a:cxn ang="0">
                  <a:pos x="25" y="44"/>
                </a:cxn>
                <a:cxn ang="0">
                  <a:pos x="71" y="0"/>
                </a:cxn>
                <a:cxn ang="0">
                  <a:pos x="97" y="4"/>
                </a:cxn>
                <a:cxn ang="0">
                  <a:pos x="95" y="34"/>
                </a:cxn>
                <a:cxn ang="0">
                  <a:pos x="36" y="65"/>
                </a:cxn>
                <a:cxn ang="0">
                  <a:pos x="36" y="279"/>
                </a:cxn>
                <a:cxn ang="0">
                  <a:pos x="0" y="272"/>
                </a:cxn>
                <a:cxn ang="0">
                  <a:pos x="0" y="272"/>
                </a:cxn>
              </a:cxnLst>
              <a:rect l="0" t="0" r="r" b="b"/>
              <a:pathLst>
                <a:path w="97" h="279">
                  <a:moveTo>
                    <a:pt x="0" y="272"/>
                  </a:moveTo>
                  <a:lnTo>
                    <a:pt x="0" y="65"/>
                  </a:lnTo>
                  <a:lnTo>
                    <a:pt x="25" y="44"/>
                  </a:lnTo>
                  <a:lnTo>
                    <a:pt x="71" y="0"/>
                  </a:lnTo>
                  <a:lnTo>
                    <a:pt x="97" y="4"/>
                  </a:lnTo>
                  <a:lnTo>
                    <a:pt x="95" y="34"/>
                  </a:lnTo>
                  <a:lnTo>
                    <a:pt x="36" y="65"/>
                  </a:lnTo>
                  <a:lnTo>
                    <a:pt x="36" y="279"/>
                  </a:lnTo>
                  <a:lnTo>
                    <a:pt x="0" y="272"/>
                  </a:lnTo>
                  <a:lnTo>
                    <a:pt x="0" y="272"/>
                  </a:lnTo>
                  <a:close/>
                </a:path>
              </a:pathLst>
            </a:custGeom>
            <a:solidFill>
              <a:srgbClr val="5C5C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97" name="Freeform 89"/>
            <p:cNvSpPr>
              <a:spLocks/>
            </p:cNvSpPr>
            <p:nvPr/>
          </p:nvSpPr>
          <p:spPr bwMode="auto">
            <a:xfrm>
              <a:off x="1504" y="2682"/>
              <a:ext cx="8" cy="94"/>
            </a:xfrm>
            <a:custGeom>
              <a:avLst/>
              <a:gdLst/>
              <a:ahLst/>
              <a:cxnLst>
                <a:cxn ang="0">
                  <a:pos x="17" y="188"/>
                </a:cxn>
                <a:cxn ang="0">
                  <a:pos x="17" y="0"/>
                </a:cxn>
                <a:cxn ang="0">
                  <a:pos x="0" y="6"/>
                </a:cxn>
                <a:cxn ang="0">
                  <a:pos x="0" y="188"/>
                </a:cxn>
                <a:cxn ang="0">
                  <a:pos x="17" y="188"/>
                </a:cxn>
                <a:cxn ang="0">
                  <a:pos x="17" y="188"/>
                </a:cxn>
              </a:cxnLst>
              <a:rect l="0" t="0" r="r" b="b"/>
              <a:pathLst>
                <a:path w="17" h="188">
                  <a:moveTo>
                    <a:pt x="17" y="188"/>
                  </a:moveTo>
                  <a:lnTo>
                    <a:pt x="17" y="0"/>
                  </a:lnTo>
                  <a:lnTo>
                    <a:pt x="0" y="6"/>
                  </a:lnTo>
                  <a:lnTo>
                    <a:pt x="0" y="188"/>
                  </a:lnTo>
                  <a:lnTo>
                    <a:pt x="17" y="188"/>
                  </a:lnTo>
                  <a:lnTo>
                    <a:pt x="17" y="188"/>
                  </a:lnTo>
                  <a:close/>
                </a:path>
              </a:pathLst>
            </a:custGeom>
            <a:solidFill>
              <a:srgbClr val="5C5C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98" name="Freeform 90"/>
            <p:cNvSpPr>
              <a:spLocks/>
            </p:cNvSpPr>
            <p:nvPr/>
          </p:nvSpPr>
          <p:spPr bwMode="auto">
            <a:xfrm>
              <a:off x="1591" y="2838"/>
              <a:ext cx="53" cy="86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68" y="0"/>
                </a:cxn>
                <a:cxn ang="0">
                  <a:pos x="104" y="95"/>
                </a:cxn>
                <a:cxn ang="0">
                  <a:pos x="0" y="173"/>
                </a:cxn>
                <a:cxn ang="0">
                  <a:pos x="0" y="45"/>
                </a:cxn>
                <a:cxn ang="0">
                  <a:pos x="0" y="45"/>
                </a:cxn>
              </a:cxnLst>
              <a:rect l="0" t="0" r="r" b="b"/>
              <a:pathLst>
                <a:path w="104" h="173">
                  <a:moveTo>
                    <a:pt x="0" y="45"/>
                  </a:moveTo>
                  <a:lnTo>
                    <a:pt x="68" y="0"/>
                  </a:lnTo>
                  <a:lnTo>
                    <a:pt x="104" y="95"/>
                  </a:lnTo>
                  <a:lnTo>
                    <a:pt x="0" y="173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5C5C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99" name="Freeform 91"/>
            <p:cNvSpPr>
              <a:spLocks/>
            </p:cNvSpPr>
            <p:nvPr/>
          </p:nvSpPr>
          <p:spPr bwMode="auto">
            <a:xfrm>
              <a:off x="1536" y="3038"/>
              <a:ext cx="87" cy="114"/>
            </a:xfrm>
            <a:custGeom>
              <a:avLst/>
              <a:gdLst/>
              <a:ahLst/>
              <a:cxnLst>
                <a:cxn ang="0">
                  <a:pos x="97" y="0"/>
                </a:cxn>
                <a:cxn ang="0">
                  <a:pos x="0" y="55"/>
                </a:cxn>
                <a:cxn ang="0">
                  <a:pos x="0" y="120"/>
                </a:cxn>
                <a:cxn ang="0">
                  <a:pos x="16" y="152"/>
                </a:cxn>
                <a:cxn ang="0">
                  <a:pos x="16" y="192"/>
                </a:cxn>
                <a:cxn ang="0">
                  <a:pos x="67" y="228"/>
                </a:cxn>
                <a:cxn ang="0">
                  <a:pos x="173" y="148"/>
                </a:cxn>
                <a:cxn ang="0">
                  <a:pos x="139" y="123"/>
                </a:cxn>
                <a:cxn ang="0">
                  <a:pos x="139" y="89"/>
                </a:cxn>
                <a:cxn ang="0">
                  <a:pos x="97" y="64"/>
                </a:cxn>
                <a:cxn ang="0">
                  <a:pos x="97" y="0"/>
                </a:cxn>
                <a:cxn ang="0">
                  <a:pos x="97" y="0"/>
                </a:cxn>
              </a:cxnLst>
              <a:rect l="0" t="0" r="r" b="b"/>
              <a:pathLst>
                <a:path w="173" h="228">
                  <a:moveTo>
                    <a:pt x="97" y="0"/>
                  </a:moveTo>
                  <a:lnTo>
                    <a:pt x="0" y="55"/>
                  </a:lnTo>
                  <a:lnTo>
                    <a:pt x="0" y="120"/>
                  </a:lnTo>
                  <a:lnTo>
                    <a:pt x="16" y="152"/>
                  </a:lnTo>
                  <a:lnTo>
                    <a:pt x="16" y="192"/>
                  </a:lnTo>
                  <a:lnTo>
                    <a:pt x="67" y="228"/>
                  </a:lnTo>
                  <a:lnTo>
                    <a:pt x="173" y="148"/>
                  </a:lnTo>
                  <a:lnTo>
                    <a:pt x="139" y="123"/>
                  </a:lnTo>
                  <a:lnTo>
                    <a:pt x="139" y="89"/>
                  </a:lnTo>
                  <a:lnTo>
                    <a:pt x="97" y="64"/>
                  </a:lnTo>
                  <a:lnTo>
                    <a:pt x="97" y="0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2E2E3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00" name="Freeform 92"/>
            <p:cNvSpPr>
              <a:spLocks/>
            </p:cNvSpPr>
            <p:nvPr/>
          </p:nvSpPr>
          <p:spPr bwMode="auto">
            <a:xfrm>
              <a:off x="1550" y="2207"/>
              <a:ext cx="137" cy="119"/>
            </a:xfrm>
            <a:custGeom>
              <a:avLst/>
              <a:gdLst/>
              <a:ahLst/>
              <a:cxnLst>
                <a:cxn ang="0">
                  <a:pos x="63" y="7"/>
                </a:cxn>
                <a:cxn ang="0">
                  <a:pos x="0" y="237"/>
                </a:cxn>
                <a:cxn ang="0">
                  <a:pos x="274" y="0"/>
                </a:cxn>
                <a:cxn ang="0">
                  <a:pos x="63" y="7"/>
                </a:cxn>
                <a:cxn ang="0">
                  <a:pos x="63" y="7"/>
                </a:cxn>
              </a:cxnLst>
              <a:rect l="0" t="0" r="r" b="b"/>
              <a:pathLst>
                <a:path w="274" h="237">
                  <a:moveTo>
                    <a:pt x="63" y="7"/>
                  </a:moveTo>
                  <a:lnTo>
                    <a:pt x="0" y="237"/>
                  </a:lnTo>
                  <a:lnTo>
                    <a:pt x="274" y="0"/>
                  </a:lnTo>
                  <a:lnTo>
                    <a:pt x="63" y="7"/>
                  </a:lnTo>
                  <a:lnTo>
                    <a:pt x="63" y="7"/>
                  </a:lnTo>
                  <a:close/>
                </a:path>
              </a:pathLst>
            </a:custGeom>
            <a:solidFill>
              <a:srgbClr val="12521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01" name="Freeform 93"/>
            <p:cNvSpPr>
              <a:spLocks/>
            </p:cNvSpPr>
            <p:nvPr/>
          </p:nvSpPr>
          <p:spPr bwMode="auto">
            <a:xfrm>
              <a:off x="1916" y="2298"/>
              <a:ext cx="250" cy="126"/>
            </a:xfrm>
            <a:custGeom>
              <a:avLst/>
              <a:gdLst/>
              <a:ahLst/>
              <a:cxnLst>
                <a:cxn ang="0">
                  <a:pos x="4" y="204"/>
                </a:cxn>
                <a:cxn ang="0">
                  <a:pos x="15" y="207"/>
                </a:cxn>
                <a:cxn ang="0">
                  <a:pos x="23" y="209"/>
                </a:cxn>
                <a:cxn ang="0">
                  <a:pos x="34" y="213"/>
                </a:cxn>
                <a:cxn ang="0">
                  <a:pos x="46" y="217"/>
                </a:cxn>
                <a:cxn ang="0">
                  <a:pos x="61" y="223"/>
                </a:cxn>
                <a:cxn ang="0">
                  <a:pos x="74" y="225"/>
                </a:cxn>
                <a:cxn ang="0">
                  <a:pos x="91" y="230"/>
                </a:cxn>
                <a:cxn ang="0">
                  <a:pos x="108" y="232"/>
                </a:cxn>
                <a:cxn ang="0">
                  <a:pos x="129" y="238"/>
                </a:cxn>
                <a:cxn ang="0">
                  <a:pos x="146" y="242"/>
                </a:cxn>
                <a:cxn ang="0">
                  <a:pos x="169" y="244"/>
                </a:cxn>
                <a:cxn ang="0">
                  <a:pos x="188" y="247"/>
                </a:cxn>
                <a:cxn ang="0">
                  <a:pos x="200" y="247"/>
                </a:cxn>
                <a:cxn ang="0">
                  <a:pos x="211" y="249"/>
                </a:cxn>
                <a:cxn ang="0">
                  <a:pos x="234" y="251"/>
                </a:cxn>
                <a:cxn ang="0">
                  <a:pos x="243" y="251"/>
                </a:cxn>
                <a:cxn ang="0">
                  <a:pos x="255" y="251"/>
                </a:cxn>
                <a:cxn ang="0">
                  <a:pos x="266" y="251"/>
                </a:cxn>
                <a:cxn ang="0">
                  <a:pos x="276" y="251"/>
                </a:cxn>
                <a:cxn ang="0">
                  <a:pos x="287" y="251"/>
                </a:cxn>
                <a:cxn ang="0">
                  <a:pos x="298" y="251"/>
                </a:cxn>
                <a:cxn ang="0">
                  <a:pos x="319" y="251"/>
                </a:cxn>
                <a:cxn ang="0">
                  <a:pos x="340" y="251"/>
                </a:cxn>
                <a:cxn ang="0">
                  <a:pos x="359" y="249"/>
                </a:cxn>
                <a:cxn ang="0">
                  <a:pos x="380" y="249"/>
                </a:cxn>
                <a:cxn ang="0">
                  <a:pos x="397" y="247"/>
                </a:cxn>
                <a:cxn ang="0">
                  <a:pos x="412" y="245"/>
                </a:cxn>
                <a:cxn ang="0">
                  <a:pos x="426" y="244"/>
                </a:cxn>
                <a:cxn ang="0">
                  <a:pos x="439" y="244"/>
                </a:cxn>
                <a:cxn ang="0">
                  <a:pos x="454" y="242"/>
                </a:cxn>
                <a:cxn ang="0">
                  <a:pos x="462" y="242"/>
                </a:cxn>
                <a:cxn ang="0">
                  <a:pos x="500" y="130"/>
                </a:cxn>
                <a:cxn ang="0">
                  <a:pos x="277" y="122"/>
                </a:cxn>
                <a:cxn ang="0">
                  <a:pos x="47" y="145"/>
                </a:cxn>
                <a:cxn ang="0">
                  <a:pos x="0" y="202"/>
                </a:cxn>
              </a:cxnLst>
              <a:rect l="0" t="0" r="r" b="b"/>
              <a:pathLst>
                <a:path w="500" h="251">
                  <a:moveTo>
                    <a:pt x="0" y="202"/>
                  </a:moveTo>
                  <a:lnTo>
                    <a:pt x="4" y="204"/>
                  </a:lnTo>
                  <a:lnTo>
                    <a:pt x="8" y="204"/>
                  </a:lnTo>
                  <a:lnTo>
                    <a:pt x="15" y="207"/>
                  </a:lnTo>
                  <a:lnTo>
                    <a:pt x="19" y="207"/>
                  </a:lnTo>
                  <a:lnTo>
                    <a:pt x="23" y="209"/>
                  </a:lnTo>
                  <a:lnTo>
                    <a:pt x="28" y="211"/>
                  </a:lnTo>
                  <a:lnTo>
                    <a:pt x="34" y="213"/>
                  </a:lnTo>
                  <a:lnTo>
                    <a:pt x="40" y="215"/>
                  </a:lnTo>
                  <a:lnTo>
                    <a:pt x="46" y="217"/>
                  </a:lnTo>
                  <a:lnTo>
                    <a:pt x="53" y="219"/>
                  </a:lnTo>
                  <a:lnTo>
                    <a:pt x="61" y="223"/>
                  </a:lnTo>
                  <a:lnTo>
                    <a:pt x="66" y="223"/>
                  </a:lnTo>
                  <a:lnTo>
                    <a:pt x="74" y="225"/>
                  </a:lnTo>
                  <a:lnTo>
                    <a:pt x="82" y="226"/>
                  </a:lnTo>
                  <a:lnTo>
                    <a:pt x="91" y="230"/>
                  </a:lnTo>
                  <a:lnTo>
                    <a:pt x="99" y="230"/>
                  </a:lnTo>
                  <a:lnTo>
                    <a:pt x="108" y="232"/>
                  </a:lnTo>
                  <a:lnTo>
                    <a:pt x="118" y="234"/>
                  </a:lnTo>
                  <a:lnTo>
                    <a:pt x="129" y="238"/>
                  </a:lnTo>
                  <a:lnTo>
                    <a:pt x="137" y="238"/>
                  </a:lnTo>
                  <a:lnTo>
                    <a:pt x="146" y="242"/>
                  </a:lnTo>
                  <a:lnTo>
                    <a:pt x="158" y="242"/>
                  </a:lnTo>
                  <a:lnTo>
                    <a:pt x="169" y="244"/>
                  </a:lnTo>
                  <a:lnTo>
                    <a:pt x="179" y="245"/>
                  </a:lnTo>
                  <a:lnTo>
                    <a:pt x="188" y="247"/>
                  </a:lnTo>
                  <a:lnTo>
                    <a:pt x="194" y="247"/>
                  </a:lnTo>
                  <a:lnTo>
                    <a:pt x="200" y="247"/>
                  </a:lnTo>
                  <a:lnTo>
                    <a:pt x="205" y="249"/>
                  </a:lnTo>
                  <a:lnTo>
                    <a:pt x="211" y="249"/>
                  </a:lnTo>
                  <a:lnTo>
                    <a:pt x="222" y="249"/>
                  </a:lnTo>
                  <a:lnTo>
                    <a:pt x="234" y="251"/>
                  </a:lnTo>
                  <a:lnTo>
                    <a:pt x="238" y="251"/>
                  </a:lnTo>
                  <a:lnTo>
                    <a:pt x="243" y="251"/>
                  </a:lnTo>
                  <a:lnTo>
                    <a:pt x="249" y="251"/>
                  </a:lnTo>
                  <a:lnTo>
                    <a:pt x="255" y="251"/>
                  </a:lnTo>
                  <a:lnTo>
                    <a:pt x="260" y="251"/>
                  </a:lnTo>
                  <a:lnTo>
                    <a:pt x="266" y="251"/>
                  </a:lnTo>
                  <a:lnTo>
                    <a:pt x="270" y="251"/>
                  </a:lnTo>
                  <a:lnTo>
                    <a:pt x="276" y="251"/>
                  </a:lnTo>
                  <a:lnTo>
                    <a:pt x="281" y="251"/>
                  </a:lnTo>
                  <a:lnTo>
                    <a:pt x="287" y="251"/>
                  </a:lnTo>
                  <a:lnTo>
                    <a:pt x="293" y="251"/>
                  </a:lnTo>
                  <a:lnTo>
                    <a:pt x="298" y="251"/>
                  </a:lnTo>
                  <a:lnTo>
                    <a:pt x="308" y="251"/>
                  </a:lnTo>
                  <a:lnTo>
                    <a:pt x="319" y="251"/>
                  </a:lnTo>
                  <a:lnTo>
                    <a:pt x="329" y="251"/>
                  </a:lnTo>
                  <a:lnTo>
                    <a:pt x="340" y="251"/>
                  </a:lnTo>
                  <a:lnTo>
                    <a:pt x="350" y="249"/>
                  </a:lnTo>
                  <a:lnTo>
                    <a:pt x="359" y="249"/>
                  </a:lnTo>
                  <a:lnTo>
                    <a:pt x="371" y="249"/>
                  </a:lnTo>
                  <a:lnTo>
                    <a:pt x="380" y="249"/>
                  </a:lnTo>
                  <a:lnTo>
                    <a:pt x="388" y="247"/>
                  </a:lnTo>
                  <a:lnTo>
                    <a:pt x="397" y="247"/>
                  </a:lnTo>
                  <a:lnTo>
                    <a:pt x="403" y="245"/>
                  </a:lnTo>
                  <a:lnTo>
                    <a:pt x="412" y="245"/>
                  </a:lnTo>
                  <a:lnTo>
                    <a:pt x="418" y="245"/>
                  </a:lnTo>
                  <a:lnTo>
                    <a:pt x="426" y="244"/>
                  </a:lnTo>
                  <a:lnTo>
                    <a:pt x="431" y="244"/>
                  </a:lnTo>
                  <a:lnTo>
                    <a:pt x="439" y="244"/>
                  </a:lnTo>
                  <a:lnTo>
                    <a:pt x="449" y="242"/>
                  </a:lnTo>
                  <a:lnTo>
                    <a:pt x="454" y="242"/>
                  </a:lnTo>
                  <a:lnTo>
                    <a:pt x="460" y="242"/>
                  </a:lnTo>
                  <a:lnTo>
                    <a:pt x="462" y="242"/>
                  </a:lnTo>
                  <a:lnTo>
                    <a:pt x="346" y="131"/>
                  </a:lnTo>
                  <a:lnTo>
                    <a:pt x="500" y="130"/>
                  </a:lnTo>
                  <a:lnTo>
                    <a:pt x="357" y="0"/>
                  </a:lnTo>
                  <a:lnTo>
                    <a:pt x="277" y="122"/>
                  </a:lnTo>
                  <a:lnTo>
                    <a:pt x="146" y="116"/>
                  </a:lnTo>
                  <a:lnTo>
                    <a:pt x="47" y="145"/>
                  </a:lnTo>
                  <a:lnTo>
                    <a:pt x="0" y="202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FFF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02" name="Freeform 94"/>
            <p:cNvSpPr>
              <a:spLocks/>
            </p:cNvSpPr>
            <p:nvPr/>
          </p:nvSpPr>
          <p:spPr bwMode="auto">
            <a:xfrm>
              <a:off x="1926" y="2254"/>
              <a:ext cx="173" cy="128"/>
            </a:xfrm>
            <a:custGeom>
              <a:avLst/>
              <a:gdLst/>
              <a:ahLst/>
              <a:cxnLst>
                <a:cxn ang="0">
                  <a:pos x="228" y="0"/>
                </a:cxn>
                <a:cxn ang="0">
                  <a:pos x="346" y="93"/>
                </a:cxn>
                <a:cxn ang="0">
                  <a:pos x="264" y="219"/>
                </a:cxn>
                <a:cxn ang="0">
                  <a:pos x="262" y="219"/>
                </a:cxn>
                <a:cxn ang="0">
                  <a:pos x="260" y="219"/>
                </a:cxn>
                <a:cxn ang="0">
                  <a:pos x="255" y="217"/>
                </a:cxn>
                <a:cxn ang="0">
                  <a:pos x="251" y="217"/>
                </a:cxn>
                <a:cxn ang="0">
                  <a:pos x="243" y="217"/>
                </a:cxn>
                <a:cxn ang="0">
                  <a:pos x="236" y="217"/>
                </a:cxn>
                <a:cxn ang="0">
                  <a:pos x="226" y="217"/>
                </a:cxn>
                <a:cxn ang="0">
                  <a:pos x="217" y="217"/>
                </a:cxn>
                <a:cxn ang="0">
                  <a:pos x="211" y="217"/>
                </a:cxn>
                <a:cxn ang="0">
                  <a:pos x="205" y="217"/>
                </a:cxn>
                <a:cxn ang="0">
                  <a:pos x="200" y="217"/>
                </a:cxn>
                <a:cxn ang="0">
                  <a:pos x="194" y="217"/>
                </a:cxn>
                <a:cxn ang="0">
                  <a:pos x="188" y="217"/>
                </a:cxn>
                <a:cxn ang="0">
                  <a:pos x="182" y="217"/>
                </a:cxn>
                <a:cxn ang="0">
                  <a:pos x="177" y="217"/>
                </a:cxn>
                <a:cxn ang="0">
                  <a:pos x="169" y="217"/>
                </a:cxn>
                <a:cxn ang="0">
                  <a:pos x="163" y="217"/>
                </a:cxn>
                <a:cxn ang="0">
                  <a:pos x="158" y="217"/>
                </a:cxn>
                <a:cxn ang="0">
                  <a:pos x="150" y="217"/>
                </a:cxn>
                <a:cxn ang="0">
                  <a:pos x="144" y="217"/>
                </a:cxn>
                <a:cxn ang="0">
                  <a:pos x="137" y="217"/>
                </a:cxn>
                <a:cxn ang="0">
                  <a:pos x="131" y="219"/>
                </a:cxn>
                <a:cxn ang="0">
                  <a:pos x="125" y="219"/>
                </a:cxn>
                <a:cxn ang="0">
                  <a:pos x="120" y="220"/>
                </a:cxn>
                <a:cxn ang="0">
                  <a:pos x="112" y="220"/>
                </a:cxn>
                <a:cxn ang="0">
                  <a:pos x="106" y="222"/>
                </a:cxn>
                <a:cxn ang="0">
                  <a:pos x="101" y="222"/>
                </a:cxn>
                <a:cxn ang="0">
                  <a:pos x="95" y="226"/>
                </a:cxn>
                <a:cxn ang="0">
                  <a:pos x="89" y="226"/>
                </a:cxn>
                <a:cxn ang="0">
                  <a:pos x="82" y="228"/>
                </a:cxn>
                <a:cxn ang="0">
                  <a:pos x="76" y="228"/>
                </a:cxn>
                <a:cxn ang="0">
                  <a:pos x="72" y="230"/>
                </a:cxn>
                <a:cxn ang="0">
                  <a:pos x="61" y="234"/>
                </a:cxn>
                <a:cxn ang="0">
                  <a:pos x="51" y="236"/>
                </a:cxn>
                <a:cxn ang="0">
                  <a:pos x="42" y="239"/>
                </a:cxn>
                <a:cxn ang="0">
                  <a:pos x="34" y="241"/>
                </a:cxn>
                <a:cxn ang="0">
                  <a:pos x="25" y="243"/>
                </a:cxn>
                <a:cxn ang="0">
                  <a:pos x="19" y="247"/>
                </a:cxn>
                <a:cxn ang="0">
                  <a:pos x="13" y="249"/>
                </a:cxn>
                <a:cxn ang="0">
                  <a:pos x="9" y="253"/>
                </a:cxn>
                <a:cxn ang="0">
                  <a:pos x="2" y="255"/>
                </a:cxn>
                <a:cxn ang="0">
                  <a:pos x="0" y="257"/>
                </a:cxn>
                <a:cxn ang="0">
                  <a:pos x="228" y="0"/>
                </a:cxn>
                <a:cxn ang="0">
                  <a:pos x="228" y="0"/>
                </a:cxn>
              </a:cxnLst>
              <a:rect l="0" t="0" r="r" b="b"/>
              <a:pathLst>
                <a:path w="346" h="257">
                  <a:moveTo>
                    <a:pt x="228" y="0"/>
                  </a:moveTo>
                  <a:lnTo>
                    <a:pt x="346" y="93"/>
                  </a:lnTo>
                  <a:lnTo>
                    <a:pt x="264" y="219"/>
                  </a:lnTo>
                  <a:lnTo>
                    <a:pt x="262" y="219"/>
                  </a:lnTo>
                  <a:lnTo>
                    <a:pt x="260" y="219"/>
                  </a:lnTo>
                  <a:lnTo>
                    <a:pt x="255" y="217"/>
                  </a:lnTo>
                  <a:lnTo>
                    <a:pt x="251" y="217"/>
                  </a:lnTo>
                  <a:lnTo>
                    <a:pt x="243" y="217"/>
                  </a:lnTo>
                  <a:lnTo>
                    <a:pt x="236" y="217"/>
                  </a:lnTo>
                  <a:lnTo>
                    <a:pt x="226" y="217"/>
                  </a:lnTo>
                  <a:lnTo>
                    <a:pt x="217" y="217"/>
                  </a:lnTo>
                  <a:lnTo>
                    <a:pt x="211" y="217"/>
                  </a:lnTo>
                  <a:lnTo>
                    <a:pt x="205" y="217"/>
                  </a:lnTo>
                  <a:lnTo>
                    <a:pt x="200" y="217"/>
                  </a:lnTo>
                  <a:lnTo>
                    <a:pt x="194" y="217"/>
                  </a:lnTo>
                  <a:lnTo>
                    <a:pt x="188" y="217"/>
                  </a:lnTo>
                  <a:lnTo>
                    <a:pt x="182" y="217"/>
                  </a:lnTo>
                  <a:lnTo>
                    <a:pt x="177" y="217"/>
                  </a:lnTo>
                  <a:lnTo>
                    <a:pt x="169" y="217"/>
                  </a:lnTo>
                  <a:lnTo>
                    <a:pt x="163" y="217"/>
                  </a:lnTo>
                  <a:lnTo>
                    <a:pt x="158" y="217"/>
                  </a:lnTo>
                  <a:lnTo>
                    <a:pt x="150" y="217"/>
                  </a:lnTo>
                  <a:lnTo>
                    <a:pt x="144" y="217"/>
                  </a:lnTo>
                  <a:lnTo>
                    <a:pt x="137" y="217"/>
                  </a:lnTo>
                  <a:lnTo>
                    <a:pt x="131" y="219"/>
                  </a:lnTo>
                  <a:lnTo>
                    <a:pt x="125" y="219"/>
                  </a:lnTo>
                  <a:lnTo>
                    <a:pt x="120" y="220"/>
                  </a:lnTo>
                  <a:lnTo>
                    <a:pt x="112" y="220"/>
                  </a:lnTo>
                  <a:lnTo>
                    <a:pt x="106" y="222"/>
                  </a:lnTo>
                  <a:lnTo>
                    <a:pt x="101" y="222"/>
                  </a:lnTo>
                  <a:lnTo>
                    <a:pt x="95" y="226"/>
                  </a:lnTo>
                  <a:lnTo>
                    <a:pt x="89" y="226"/>
                  </a:lnTo>
                  <a:lnTo>
                    <a:pt x="82" y="228"/>
                  </a:lnTo>
                  <a:lnTo>
                    <a:pt x="76" y="228"/>
                  </a:lnTo>
                  <a:lnTo>
                    <a:pt x="72" y="230"/>
                  </a:lnTo>
                  <a:lnTo>
                    <a:pt x="61" y="234"/>
                  </a:lnTo>
                  <a:lnTo>
                    <a:pt x="51" y="236"/>
                  </a:lnTo>
                  <a:lnTo>
                    <a:pt x="42" y="239"/>
                  </a:lnTo>
                  <a:lnTo>
                    <a:pt x="34" y="241"/>
                  </a:lnTo>
                  <a:lnTo>
                    <a:pt x="25" y="243"/>
                  </a:lnTo>
                  <a:lnTo>
                    <a:pt x="19" y="247"/>
                  </a:lnTo>
                  <a:lnTo>
                    <a:pt x="13" y="249"/>
                  </a:lnTo>
                  <a:lnTo>
                    <a:pt x="9" y="253"/>
                  </a:lnTo>
                  <a:lnTo>
                    <a:pt x="2" y="255"/>
                  </a:lnTo>
                  <a:lnTo>
                    <a:pt x="0" y="257"/>
                  </a:lnTo>
                  <a:lnTo>
                    <a:pt x="228" y="0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rgbClr val="FFA6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03" name="Freeform 95"/>
            <p:cNvSpPr>
              <a:spLocks/>
            </p:cNvSpPr>
            <p:nvPr/>
          </p:nvSpPr>
          <p:spPr bwMode="auto">
            <a:xfrm>
              <a:off x="1913" y="2239"/>
              <a:ext cx="277" cy="160"/>
            </a:xfrm>
            <a:custGeom>
              <a:avLst/>
              <a:gdLst/>
              <a:ahLst/>
              <a:cxnLst>
                <a:cxn ang="0">
                  <a:pos x="204" y="46"/>
                </a:cxn>
                <a:cxn ang="0">
                  <a:pos x="0" y="320"/>
                </a:cxn>
                <a:cxn ang="0">
                  <a:pos x="257" y="52"/>
                </a:cxn>
                <a:cxn ang="0">
                  <a:pos x="555" y="303"/>
                </a:cxn>
                <a:cxn ang="0">
                  <a:pos x="289" y="0"/>
                </a:cxn>
                <a:cxn ang="0">
                  <a:pos x="228" y="14"/>
                </a:cxn>
                <a:cxn ang="0">
                  <a:pos x="204" y="46"/>
                </a:cxn>
                <a:cxn ang="0">
                  <a:pos x="204" y="46"/>
                </a:cxn>
              </a:cxnLst>
              <a:rect l="0" t="0" r="r" b="b"/>
              <a:pathLst>
                <a:path w="555" h="320">
                  <a:moveTo>
                    <a:pt x="204" y="46"/>
                  </a:moveTo>
                  <a:lnTo>
                    <a:pt x="0" y="320"/>
                  </a:lnTo>
                  <a:lnTo>
                    <a:pt x="257" y="52"/>
                  </a:lnTo>
                  <a:lnTo>
                    <a:pt x="555" y="303"/>
                  </a:lnTo>
                  <a:lnTo>
                    <a:pt x="289" y="0"/>
                  </a:lnTo>
                  <a:lnTo>
                    <a:pt x="228" y="14"/>
                  </a:lnTo>
                  <a:lnTo>
                    <a:pt x="204" y="46"/>
                  </a:lnTo>
                  <a:lnTo>
                    <a:pt x="204" y="46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04" name="Freeform 96"/>
            <p:cNvSpPr>
              <a:spLocks/>
            </p:cNvSpPr>
            <p:nvPr/>
          </p:nvSpPr>
          <p:spPr bwMode="auto">
            <a:xfrm>
              <a:off x="1620" y="2197"/>
              <a:ext cx="442" cy="77"/>
            </a:xfrm>
            <a:custGeom>
              <a:avLst/>
              <a:gdLst/>
              <a:ahLst/>
              <a:cxnLst>
                <a:cxn ang="0">
                  <a:pos x="64" y="47"/>
                </a:cxn>
                <a:cxn ang="0">
                  <a:pos x="4" y="104"/>
                </a:cxn>
                <a:cxn ang="0">
                  <a:pos x="0" y="154"/>
                </a:cxn>
                <a:cxn ang="0">
                  <a:pos x="787" y="97"/>
                </a:cxn>
                <a:cxn ang="0">
                  <a:pos x="800" y="135"/>
                </a:cxn>
                <a:cxn ang="0">
                  <a:pos x="884" y="104"/>
                </a:cxn>
                <a:cxn ang="0">
                  <a:pos x="882" y="42"/>
                </a:cxn>
                <a:cxn ang="0">
                  <a:pos x="840" y="0"/>
                </a:cxn>
                <a:cxn ang="0">
                  <a:pos x="64" y="47"/>
                </a:cxn>
                <a:cxn ang="0">
                  <a:pos x="64" y="47"/>
                </a:cxn>
              </a:cxnLst>
              <a:rect l="0" t="0" r="r" b="b"/>
              <a:pathLst>
                <a:path w="884" h="154">
                  <a:moveTo>
                    <a:pt x="64" y="47"/>
                  </a:moveTo>
                  <a:lnTo>
                    <a:pt x="4" y="104"/>
                  </a:lnTo>
                  <a:lnTo>
                    <a:pt x="0" y="154"/>
                  </a:lnTo>
                  <a:lnTo>
                    <a:pt x="787" y="97"/>
                  </a:lnTo>
                  <a:lnTo>
                    <a:pt x="800" y="135"/>
                  </a:lnTo>
                  <a:lnTo>
                    <a:pt x="884" y="104"/>
                  </a:lnTo>
                  <a:lnTo>
                    <a:pt x="882" y="42"/>
                  </a:lnTo>
                  <a:lnTo>
                    <a:pt x="840" y="0"/>
                  </a:lnTo>
                  <a:lnTo>
                    <a:pt x="64" y="47"/>
                  </a:lnTo>
                  <a:lnTo>
                    <a:pt x="64" y="47"/>
                  </a:lnTo>
                  <a:close/>
                </a:path>
              </a:pathLst>
            </a:custGeom>
            <a:solidFill>
              <a:srgbClr val="12521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05" name="Freeform 97"/>
            <p:cNvSpPr>
              <a:spLocks/>
            </p:cNvSpPr>
            <p:nvPr/>
          </p:nvSpPr>
          <p:spPr bwMode="auto">
            <a:xfrm>
              <a:off x="1722" y="2197"/>
              <a:ext cx="336" cy="46"/>
            </a:xfrm>
            <a:custGeom>
              <a:avLst/>
              <a:gdLst/>
              <a:ahLst/>
              <a:cxnLst>
                <a:cxn ang="0">
                  <a:pos x="34" y="34"/>
                </a:cxn>
                <a:cxn ang="0">
                  <a:pos x="647" y="0"/>
                </a:cxn>
                <a:cxn ang="0">
                  <a:pos x="673" y="42"/>
                </a:cxn>
                <a:cxn ang="0">
                  <a:pos x="584" y="59"/>
                </a:cxn>
                <a:cxn ang="0">
                  <a:pos x="133" y="91"/>
                </a:cxn>
                <a:cxn ang="0">
                  <a:pos x="156" y="53"/>
                </a:cxn>
                <a:cxn ang="0">
                  <a:pos x="0" y="66"/>
                </a:cxn>
                <a:cxn ang="0">
                  <a:pos x="34" y="34"/>
                </a:cxn>
                <a:cxn ang="0">
                  <a:pos x="34" y="34"/>
                </a:cxn>
              </a:cxnLst>
              <a:rect l="0" t="0" r="r" b="b"/>
              <a:pathLst>
                <a:path w="673" h="91">
                  <a:moveTo>
                    <a:pt x="34" y="34"/>
                  </a:moveTo>
                  <a:lnTo>
                    <a:pt x="647" y="0"/>
                  </a:lnTo>
                  <a:lnTo>
                    <a:pt x="673" y="42"/>
                  </a:lnTo>
                  <a:lnTo>
                    <a:pt x="584" y="59"/>
                  </a:lnTo>
                  <a:lnTo>
                    <a:pt x="133" y="91"/>
                  </a:lnTo>
                  <a:lnTo>
                    <a:pt x="156" y="53"/>
                  </a:lnTo>
                  <a:lnTo>
                    <a:pt x="0" y="66"/>
                  </a:lnTo>
                  <a:lnTo>
                    <a:pt x="34" y="34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4A9E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06" name="Freeform 98"/>
            <p:cNvSpPr>
              <a:spLocks/>
            </p:cNvSpPr>
            <p:nvPr/>
          </p:nvSpPr>
          <p:spPr bwMode="auto">
            <a:xfrm>
              <a:off x="2082" y="2363"/>
              <a:ext cx="103" cy="5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9" y="1"/>
                </a:cxn>
                <a:cxn ang="0">
                  <a:pos x="13" y="1"/>
                </a:cxn>
                <a:cxn ang="0">
                  <a:pos x="21" y="1"/>
                </a:cxn>
                <a:cxn ang="0">
                  <a:pos x="26" y="1"/>
                </a:cxn>
                <a:cxn ang="0">
                  <a:pos x="36" y="1"/>
                </a:cxn>
                <a:cxn ang="0">
                  <a:pos x="42" y="0"/>
                </a:cxn>
                <a:cxn ang="0">
                  <a:pos x="49" y="0"/>
                </a:cxn>
                <a:cxn ang="0">
                  <a:pos x="59" y="0"/>
                </a:cxn>
                <a:cxn ang="0">
                  <a:pos x="68" y="0"/>
                </a:cxn>
                <a:cxn ang="0">
                  <a:pos x="76" y="0"/>
                </a:cxn>
                <a:cxn ang="0">
                  <a:pos x="85" y="0"/>
                </a:cxn>
                <a:cxn ang="0">
                  <a:pos x="93" y="0"/>
                </a:cxn>
                <a:cxn ang="0">
                  <a:pos x="102" y="0"/>
                </a:cxn>
                <a:cxn ang="0">
                  <a:pos x="110" y="0"/>
                </a:cxn>
                <a:cxn ang="0">
                  <a:pos x="118" y="0"/>
                </a:cxn>
                <a:cxn ang="0">
                  <a:pos x="123" y="0"/>
                </a:cxn>
                <a:cxn ang="0">
                  <a:pos x="129" y="0"/>
                </a:cxn>
                <a:cxn ang="0">
                  <a:pos x="135" y="0"/>
                </a:cxn>
                <a:cxn ang="0">
                  <a:pos x="140" y="1"/>
                </a:cxn>
                <a:cxn ang="0">
                  <a:pos x="146" y="1"/>
                </a:cxn>
                <a:cxn ang="0">
                  <a:pos x="150" y="3"/>
                </a:cxn>
                <a:cxn ang="0">
                  <a:pos x="158" y="3"/>
                </a:cxn>
                <a:cxn ang="0">
                  <a:pos x="163" y="5"/>
                </a:cxn>
                <a:cxn ang="0">
                  <a:pos x="167" y="7"/>
                </a:cxn>
                <a:cxn ang="0">
                  <a:pos x="169" y="7"/>
                </a:cxn>
                <a:cxn ang="0">
                  <a:pos x="207" y="49"/>
                </a:cxn>
                <a:cxn ang="0">
                  <a:pos x="203" y="51"/>
                </a:cxn>
                <a:cxn ang="0">
                  <a:pos x="196" y="58"/>
                </a:cxn>
                <a:cxn ang="0">
                  <a:pos x="188" y="64"/>
                </a:cxn>
                <a:cxn ang="0">
                  <a:pos x="182" y="70"/>
                </a:cxn>
                <a:cxn ang="0">
                  <a:pos x="175" y="76"/>
                </a:cxn>
                <a:cxn ang="0">
                  <a:pos x="169" y="83"/>
                </a:cxn>
                <a:cxn ang="0">
                  <a:pos x="159" y="87"/>
                </a:cxn>
                <a:cxn ang="0">
                  <a:pos x="152" y="93"/>
                </a:cxn>
                <a:cxn ang="0">
                  <a:pos x="142" y="96"/>
                </a:cxn>
                <a:cxn ang="0">
                  <a:pos x="135" y="100"/>
                </a:cxn>
                <a:cxn ang="0">
                  <a:pos x="129" y="102"/>
                </a:cxn>
                <a:cxn ang="0">
                  <a:pos x="125" y="106"/>
                </a:cxn>
                <a:cxn ang="0">
                  <a:pos x="121" y="108"/>
                </a:cxn>
                <a:cxn ang="0">
                  <a:pos x="121" y="108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07" h="108">
                  <a:moveTo>
                    <a:pt x="0" y="1"/>
                  </a:moveTo>
                  <a:lnTo>
                    <a:pt x="2" y="1"/>
                  </a:lnTo>
                  <a:lnTo>
                    <a:pt x="9" y="1"/>
                  </a:lnTo>
                  <a:lnTo>
                    <a:pt x="13" y="1"/>
                  </a:lnTo>
                  <a:lnTo>
                    <a:pt x="21" y="1"/>
                  </a:lnTo>
                  <a:lnTo>
                    <a:pt x="26" y="1"/>
                  </a:lnTo>
                  <a:lnTo>
                    <a:pt x="36" y="1"/>
                  </a:lnTo>
                  <a:lnTo>
                    <a:pt x="42" y="0"/>
                  </a:lnTo>
                  <a:lnTo>
                    <a:pt x="49" y="0"/>
                  </a:lnTo>
                  <a:lnTo>
                    <a:pt x="59" y="0"/>
                  </a:lnTo>
                  <a:lnTo>
                    <a:pt x="68" y="0"/>
                  </a:lnTo>
                  <a:lnTo>
                    <a:pt x="76" y="0"/>
                  </a:lnTo>
                  <a:lnTo>
                    <a:pt x="85" y="0"/>
                  </a:lnTo>
                  <a:lnTo>
                    <a:pt x="93" y="0"/>
                  </a:lnTo>
                  <a:lnTo>
                    <a:pt x="102" y="0"/>
                  </a:lnTo>
                  <a:lnTo>
                    <a:pt x="110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9" y="0"/>
                  </a:lnTo>
                  <a:lnTo>
                    <a:pt x="135" y="0"/>
                  </a:lnTo>
                  <a:lnTo>
                    <a:pt x="140" y="1"/>
                  </a:lnTo>
                  <a:lnTo>
                    <a:pt x="146" y="1"/>
                  </a:lnTo>
                  <a:lnTo>
                    <a:pt x="150" y="3"/>
                  </a:lnTo>
                  <a:lnTo>
                    <a:pt x="158" y="3"/>
                  </a:lnTo>
                  <a:lnTo>
                    <a:pt x="163" y="5"/>
                  </a:lnTo>
                  <a:lnTo>
                    <a:pt x="167" y="7"/>
                  </a:lnTo>
                  <a:lnTo>
                    <a:pt x="169" y="7"/>
                  </a:lnTo>
                  <a:lnTo>
                    <a:pt x="207" y="49"/>
                  </a:lnTo>
                  <a:lnTo>
                    <a:pt x="203" y="51"/>
                  </a:lnTo>
                  <a:lnTo>
                    <a:pt x="196" y="58"/>
                  </a:lnTo>
                  <a:lnTo>
                    <a:pt x="188" y="64"/>
                  </a:lnTo>
                  <a:lnTo>
                    <a:pt x="182" y="70"/>
                  </a:lnTo>
                  <a:lnTo>
                    <a:pt x="175" y="76"/>
                  </a:lnTo>
                  <a:lnTo>
                    <a:pt x="169" y="83"/>
                  </a:lnTo>
                  <a:lnTo>
                    <a:pt x="159" y="87"/>
                  </a:lnTo>
                  <a:lnTo>
                    <a:pt x="152" y="93"/>
                  </a:lnTo>
                  <a:lnTo>
                    <a:pt x="142" y="96"/>
                  </a:lnTo>
                  <a:lnTo>
                    <a:pt x="135" y="100"/>
                  </a:lnTo>
                  <a:lnTo>
                    <a:pt x="129" y="102"/>
                  </a:lnTo>
                  <a:lnTo>
                    <a:pt x="125" y="106"/>
                  </a:lnTo>
                  <a:lnTo>
                    <a:pt x="121" y="108"/>
                  </a:lnTo>
                  <a:lnTo>
                    <a:pt x="121" y="108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9D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07" name="Freeform 99"/>
            <p:cNvSpPr>
              <a:spLocks/>
            </p:cNvSpPr>
            <p:nvPr/>
          </p:nvSpPr>
          <p:spPr bwMode="auto">
            <a:xfrm>
              <a:off x="1287" y="2160"/>
              <a:ext cx="149" cy="98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99" y="196"/>
                </a:cxn>
                <a:cxn ang="0">
                  <a:pos x="0" y="13"/>
                </a:cxn>
                <a:cxn ang="0">
                  <a:pos x="29" y="0"/>
                </a:cxn>
                <a:cxn ang="0">
                  <a:pos x="29" y="0"/>
                </a:cxn>
              </a:cxnLst>
              <a:rect l="0" t="0" r="r" b="b"/>
              <a:pathLst>
                <a:path w="299" h="196">
                  <a:moveTo>
                    <a:pt x="29" y="0"/>
                  </a:moveTo>
                  <a:lnTo>
                    <a:pt x="299" y="196"/>
                  </a:lnTo>
                  <a:lnTo>
                    <a:pt x="0" y="13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C4E8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08" name="Freeform 100"/>
            <p:cNvSpPr>
              <a:spLocks/>
            </p:cNvSpPr>
            <p:nvPr/>
          </p:nvSpPr>
          <p:spPr bwMode="auto">
            <a:xfrm>
              <a:off x="1135" y="2234"/>
              <a:ext cx="128" cy="90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57" y="179"/>
                </a:cxn>
                <a:cxn ang="0">
                  <a:pos x="0" y="23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257" h="179">
                  <a:moveTo>
                    <a:pt x="19" y="0"/>
                  </a:moveTo>
                  <a:lnTo>
                    <a:pt x="257" y="179"/>
                  </a:lnTo>
                  <a:lnTo>
                    <a:pt x="0" y="23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C4E8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09" name="Freeform 101"/>
            <p:cNvSpPr>
              <a:spLocks/>
            </p:cNvSpPr>
            <p:nvPr/>
          </p:nvSpPr>
          <p:spPr bwMode="auto">
            <a:xfrm>
              <a:off x="1815" y="2207"/>
              <a:ext cx="210" cy="14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420" y="0"/>
                </a:cxn>
                <a:cxn ang="0">
                  <a:pos x="403" y="28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420" h="28">
                  <a:moveTo>
                    <a:pt x="0" y="28"/>
                  </a:moveTo>
                  <a:lnTo>
                    <a:pt x="420" y="0"/>
                  </a:lnTo>
                  <a:lnTo>
                    <a:pt x="403" y="28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C4E8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10" name="Freeform 102"/>
            <p:cNvSpPr>
              <a:spLocks/>
            </p:cNvSpPr>
            <p:nvPr/>
          </p:nvSpPr>
          <p:spPr bwMode="auto">
            <a:xfrm>
              <a:off x="1445" y="2790"/>
              <a:ext cx="128" cy="45"/>
            </a:xfrm>
            <a:custGeom>
              <a:avLst/>
              <a:gdLst/>
              <a:ahLst/>
              <a:cxnLst>
                <a:cxn ang="0">
                  <a:pos x="257" y="82"/>
                </a:cxn>
                <a:cxn ang="0">
                  <a:pos x="0" y="0"/>
                </a:cxn>
                <a:cxn ang="0">
                  <a:pos x="217" y="89"/>
                </a:cxn>
                <a:cxn ang="0">
                  <a:pos x="257" y="82"/>
                </a:cxn>
                <a:cxn ang="0">
                  <a:pos x="257" y="82"/>
                </a:cxn>
              </a:cxnLst>
              <a:rect l="0" t="0" r="r" b="b"/>
              <a:pathLst>
                <a:path w="257" h="89">
                  <a:moveTo>
                    <a:pt x="257" y="82"/>
                  </a:moveTo>
                  <a:lnTo>
                    <a:pt x="0" y="0"/>
                  </a:lnTo>
                  <a:lnTo>
                    <a:pt x="217" y="89"/>
                  </a:lnTo>
                  <a:lnTo>
                    <a:pt x="257" y="82"/>
                  </a:lnTo>
                  <a:lnTo>
                    <a:pt x="257" y="82"/>
                  </a:lnTo>
                  <a:close/>
                </a:path>
              </a:pathLst>
            </a:custGeom>
            <a:solidFill>
              <a:srgbClr val="F5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11" name="Freeform 103"/>
            <p:cNvSpPr>
              <a:spLocks/>
            </p:cNvSpPr>
            <p:nvPr/>
          </p:nvSpPr>
          <p:spPr bwMode="auto">
            <a:xfrm>
              <a:off x="1434" y="2932"/>
              <a:ext cx="80" cy="33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162" y="66"/>
                </a:cxn>
                <a:cxn ang="0">
                  <a:pos x="0" y="21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162" h="66">
                  <a:moveTo>
                    <a:pt x="25" y="0"/>
                  </a:moveTo>
                  <a:lnTo>
                    <a:pt x="162" y="66"/>
                  </a:lnTo>
                  <a:lnTo>
                    <a:pt x="0" y="21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5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12" name="Freeform 104"/>
            <p:cNvSpPr>
              <a:spLocks/>
            </p:cNvSpPr>
            <p:nvPr/>
          </p:nvSpPr>
          <p:spPr bwMode="auto">
            <a:xfrm>
              <a:off x="1438" y="2841"/>
              <a:ext cx="16" cy="6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41"/>
                </a:cxn>
                <a:cxn ang="0">
                  <a:pos x="0" y="131"/>
                </a:cxn>
                <a:cxn ang="0">
                  <a:pos x="5" y="2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30" h="131">
                  <a:moveTo>
                    <a:pt x="30" y="0"/>
                  </a:moveTo>
                  <a:lnTo>
                    <a:pt x="30" y="41"/>
                  </a:lnTo>
                  <a:lnTo>
                    <a:pt x="0" y="131"/>
                  </a:lnTo>
                  <a:lnTo>
                    <a:pt x="5" y="2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5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13" name="Freeform 105"/>
            <p:cNvSpPr>
              <a:spLocks/>
            </p:cNvSpPr>
            <p:nvPr/>
          </p:nvSpPr>
          <p:spPr bwMode="auto">
            <a:xfrm>
              <a:off x="1567" y="3075"/>
              <a:ext cx="45" cy="32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44" y="0"/>
                </a:cxn>
                <a:cxn ang="0">
                  <a:pos x="92" y="17"/>
                </a:cxn>
                <a:cxn ang="0">
                  <a:pos x="0" y="63"/>
                </a:cxn>
                <a:cxn ang="0">
                  <a:pos x="0" y="63"/>
                </a:cxn>
              </a:cxnLst>
              <a:rect l="0" t="0" r="r" b="b"/>
              <a:pathLst>
                <a:path w="92" h="63">
                  <a:moveTo>
                    <a:pt x="0" y="63"/>
                  </a:moveTo>
                  <a:lnTo>
                    <a:pt x="44" y="0"/>
                  </a:lnTo>
                  <a:lnTo>
                    <a:pt x="92" y="17"/>
                  </a:lnTo>
                  <a:lnTo>
                    <a:pt x="0" y="63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8A8A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14" name="Freeform 106"/>
            <p:cNvSpPr>
              <a:spLocks/>
            </p:cNvSpPr>
            <p:nvPr/>
          </p:nvSpPr>
          <p:spPr bwMode="auto">
            <a:xfrm>
              <a:off x="1552" y="3101"/>
              <a:ext cx="68" cy="43"/>
            </a:xfrm>
            <a:custGeom>
              <a:avLst/>
              <a:gdLst/>
              <a:ahLst/>
              <a:cxnLst>
                <a:cxn ang="0">
                  <a:pos x="23" y="86"/>
                </a:cxn>
                <a:cxn ang="0">
                  <a:pos x="0" y="63"/>
                </a:cxn>
                <a:cxn ang="0">
                  <a:pos x="97" y="0"/>
                </a:cxn>
                <a:cxn ang="0">
                  <a:pos x="135" y="6"/>
                </a:cxn>
                <a:cxn ang="0">
                  <a:pos x="23" y="86"/>
                </a:cxn>
                <a:cxn ang="0">
                  <a:pos x="23" y="86"/>
                </a:cxn>
              </a:cxnLst>
              <a:rect l="0" t="0" r="r" b="b"/>
              <a:pathLst>
                <a:path w="135" h="86">
                  <a:moveTo>
                    <a:pt x="23" y="86"/>
                  </a:moveTo>
                  <a:lnTo>
                    <a:pt x="0" y="63"/>
                  </a:lnTo>
                  <a:lnTo>
                    <a:pt x="97" y="0"/>
                  </a:lnTo>
                  <a:lnTo>
                    <a:pt x="135" y="6"/>
                  </a:lnTo>
                  <a:lnTo>
                    <a:pt x="23" y="86"/>
                  </a:lnTo>
                  <a:lnTo>
                    <a:pt x="23" y="86"/>
                  </a:lnTo>
                  <a:close/>
                </a:path>
              </a:pathLst>
            </a:custGeom>
            <a:solidFill>
              <a:srgbClr val="8A8A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15" name="Freeform 107"/>
            <p:cNvSpPr>
              <a:spLocks/>
            </p:cNvSpPr>
            <p:nvPr/>
          </p:nvSpPr>
          <p:spPr bwMode="auto">
            <a:xfrm>
              <a:off x="1488" y="2849"/>
              <a:ext cx="55" cy="10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0" y="47"/>
                </a:cxn>
                <a:cxn ang="0">
                  <a:pos x="110" y="212"/>
                </a:cxn>
                <a:cxn ang="0">
                  <a:pos x="81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0" h="212">
                  <a:moveTo>
                    <a:pt x="0" y="0"/>
                  </a:moveTo>
                  <a:lnTo>
                    <a:pt x="110" y="47"/>
                  </a:lnTo>
                  <a:lnTo>
                    <a:pt x="110" y="212"/>
                  </a:lnTo>
                  <a:lnTo>
                    <a:pt x="81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16" name="Freeform 108"/>
            <p:cNvSpPr>
              <a:spLocks/>
            </p:cNvSpPr>
            <p:nvPr/>
          </p:nvSpPr>
          <p:spPr bwMode="auto">
            <a:xfrm>
              <a:off x="1346" y="2286"/>
              <a:ext cx="79" cy="53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122" y="76"/>
                </a:cxn>
                <a:cxn ang="0">
                  <a:pos x="158" y="0"/>
                </a:cxn>
                <a:cxn ang="0">
                  <a:pos x="139" y="106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158" h="106">
                  <a:moveTo>
                    <a:pt x="0" y="38"/>
                  </a:moveTo>
                  <a:lnTo>
                    <a:pt x="122" y="76"/>
                  </a:lnTo>
                  <a:lnTo>
                    <a:pt x="158" y="0"/>
                  </a:lnTo>
                  <a:lnTo>
                    <a:pt x="139" y="10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17" name="Freeform 109"/>
            <p:cNvSpPr>
              <a:spLocks/>
            </p:cNvSpPr>
            <p:nvPr/>
          </p:nvSpPr>
          <p:spPr bwMode="auto">
            <a:xfrm>
              <a:off x="2069" y="3066"/>
              <a:ext cx="96" cy="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6"/>
                </a:cxn>
                <a:cxn ang="0">
                  <a:pos x="185" y="27"/>
                </a:cxn>
                <a:cxn ang="0">
                  <a:pos x="10" y="1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2" h="27">
                  <a:moveTo>
                    <a:pt x="0" y="0"/>
                  </a:moveTo>
                  <a:lnTo>
                    <a:pt x="192" y="6"/>
                  </a:lnTo>
                  <a:lnTo>
                    <a:pt x="185" y="27"/>
                  </a:lnTo>
                  <a:lnTo>
                    <a:pt x="10" y="1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7D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18" name="Freeform 110"/>
            <p:cNvSpPr>
              <a:spLocks/>
            </p:cNvSpPr>
            <p:nvPr/>
          </p:nvSpPr>
          <p:spPr bwMode="auto">
            <a:xfrm>
              <a:off x="2111" y="3047"/>
              <a:ext cx="120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95" y="25"/>
                </a:cxn>
                <a:cxn ang="0">
                  <a:pos x="239" y="51"/>
                </a:cxn>
                <a:cxn ang="0">
                  <a:pos x="203" y="57"/>
                </a:cxn>
                <a:cxn ang="0">
                  <a:pos x="161" y="21"/>
                </a:cxn>
                <a:cxn ang="0">
                  <a:pos x="3" y="2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39" h="57">
                  <a:moveTo>
                    <a:pt x="0" y="0"/>
                  </a:moveTo>
                  <a:lnTo>
                    <a:pt x="163" y="0"/>
                  </a:lnTo>
                  <a:lnTo>
                    <a:pt x="195" y="25"/>
                  </a:lnTo>
                  <a:lnTo>
                    <a:pt x="239" y="51"/>
                  </a:lnTo>
                  <a:lnTo>
                    <a:pt x="203" y="57"/>
                  </a:lnTo>
                  <a:lnTo>
                    <a:pt x="161" y="21"/>
                  </a:lnTo>
                  <a:lnTo>
                    <a:pt x="3" y="2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7D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19" name="Freeform 111"/>
            <p:cNvSpPr>
              <a:spLocks/>
            </p:cNvSpPr>
            <p:nvPr/>
          </p:nvSpPr>
          <p:spPr bwMode="auto">
            <a:xfrm>
              <a:off x="810" y="1690"/>
              <a:ext cx="319" cy="254"/>
            </a:xfrm>
            <a:custGeom>
              <a:avLst/>
              <a:gdLst/>
              <a:ahLst/>
              <a:cxnLst>
                <a:cxn ang="0">
                  <a:pos x="367" y="2"/>
                </a:cxn>
                <a:cxn ang="0">
                  <a:pos x="348" y="8"/>
                </a:cxn>
                <a:cxn ang="0">
                  <a:pos x="333" y="15"/>
                </a:cxn>
                <a:cxn ang="0">
                  <a:pos x="314" y="25"/>
                </a:cxn>
                <a:cxn ang="0">
                  <a:pos x="293" y="32"/>
                </a:cxn>
                <a:cxn ang="0">
                  <a:pos x="270" y="42"/>
                </a:cxn>
                <a:cxn ang="0">
                  <a:pos x="251" y="53"/>
                </a:cxn>
                <a:cxn ang="0">
                  <a:pos x="230" y="63"/>
                </a:cxn>
                <a:cxn ang="0">
                  <a:pos x="211" y="72"/>
                </a:cxn>
                <a:cxn ang="0">
                  <a:pos x="190" y="87"/>
                </a:cxn>
                <a:cxn ang="0">
                  <a:pos x="169" y="106"/>
                </a:cxn>
                <a:cxn ang="0">
                  <a:pos x="158" y="122"/>
                </a:cxn>
                <a:cxn ang="0">
                  <a:pos x="152" y="141"/>
                </a:cxn>
                <a:cxn ang="0">
                  <a:pos x="63" y="171"/>
                </a:cxn>
                <a:cxn ang="0">
                  <a:pos x="0" y="506"/>
                </a:cxn>
                <a:cxn ang="0">
                  <a:pos x="0" y="490"/>
                </a:cxn>
                <a:cxn ang="0">
                  <a:pos x="21" y="464"/>
                </a:cxn>
                <a:cxn ang="0">
                  <a:pos x="42" y="443"/>
                </a:cxn>
                <a:cxn ang="0">
                  <a:pos x="61" y="426"/>
                </a:cxn>
                <a:cxn ang="0">
                  <a:pos x="80" y="407"/>
                </a:cxn>
                <a:cxn ang="0">
                  <a:pos x="99" y="390"/>
                </a:cxn>
                <a:cxn ang="0">
                  <a:pos x="118" y="373"/>
                </a:cxn>
                <a:cxn ang="0">
                  <a:pos x="139" y="355"/>
                </a:cxn>
                <a:cxn ang="0">
                  <a:pos x="158" y="340"/>
                </a:cxn>
                <a:cxn ang="0">
                  <a:pos x="175" y="325"/>
                </a:cxn>
                <a:cxn ang="0">
                  <a:pos x="192" y="315"/>
                </a:cxn>
                <a:cxn ang="0">
                  <a:pos x="215" y="302"/>
                </a:cxn>
                <a:cxn ang="0">
                  <a:pos x="241" y="289"/>
                </a:cxn>
                <a:cxn ang="0">
                  <a:pos x="262" y="279"/>
                </a:cxn>
                <a:cxn ang="0">
                  <a:pos x="259" y="274"/>
                </a:cxn>
                <a:cxn ang="0">
                  <a:pos x="234" y="253"/>
                </a:cxn>
                <a:cxn ang="0">
                  <a:pos x="228" y="222"/>
                </a:cxn>
                <a:cxn ang="0">
                  <a:pos x="236" y="203"/>
                </a:cxn>
                <a:cxn ang="0">
                  <a:pos x="259" y="184"/>
                </a:cxn>
                <a:cxn ang="0">
                  <a:pos x="283" y="167"/>
                </a:cxn>
                <a:cxn ang="0">
                  <a:pos x="300" y="158"/>
                </a:cxn>
                <a:cxn ang="0">
                  <a:pos x="319" y="150"/>
                </a:cxn>
                <a:cxn ang="0">
                  <a:pos x="340" y="143"/>
                </a:cxn>
                <a:cxn ang="0">
                  <a:pos x="361" y="133"/>
                </a:cxn>
                <a:cxn ang="0">
                  <a:pos x="386" y="127"/>
                </a:cxn>
                <a:cxn ang="0">
                  <a:pos x="407" y="118"/>
                </a:cxn>
                <a:cxn ang="0">
                  <a:pos x="432" y="112"/>
                </a:cxn>
                <a:cxn ang="0">
                  <a:pos x="456" y="106"/>
                </a:cxn>
                <a:cxn ang="0">
                  <a:pos x="481" y="103"/>
                </a:cxn>
                <a:cxn ang="0">
                  <a:pos x="502" y="97"/>
                </a:cxn>
                <a:cxn ang="0">
                  <a:pos x="521" y="93"/>
                </a:cxn>
                <a:cxn ang="0">
                  <a:pos x="538" y="91"/>
                </a:cxn>
                <a:cxn ang="0">
                  <a:pos x="553" y="89"/>
                </a:cxn>
                <a:cxn ang="0">
                  <a:pos x="568" y="87"/>
                </a:cxn>
                <a:cxn ang="0">
                  <a:pos x="373" y="0"/>
                </a:cxn>
              </a:cxnLst>
              <a:rect l="0" t="0" r="r" b="b"/>
              <a:pathLst>
                <a:path w="639" h="507">
                  <a:moveTo>
                    <a:pt x="373" y="0"/>
                  </a:moveTo>
                  <a:lnTo>
                    <a:pt x="371" y="0"/>
                  </a:lnTo>
                  <a:lnTo>
                    <a:pt x="367" y="2"/>
                  </a:lnTo>
                  <a:lnTo>
                    <a:pt x="361" y="4"/>
                  </a:lnTo>
                  <a:lnTo>
                    <a:pt x="354" y="8"/>
                  </a:lnTo>
                  <a:lnTo>
                    <a:pt x="348" y="8"/>
                  </a:lnTo>
                  <a:lnTo>
                    <a:pt x="342" y="10"/>
                  </a:lnTo>
                  <a:lnTo>
                    <a:pt x="337" y="11"/>
                  </a:lnTo>
                  <a:lnTo>
                    <a:pt x="333" y="15"/>
                  </a:lnTo>
                  <a:lnTo>
                    <a:pt x="325" y="19"/>
                  </a:lnTo>
                  <a:lnTo>
                    <a:pt x="319" y="21"/>
                  </a:lnTo>
                  <a:lnTo>
                    <a:pt x="314" y="25"/>
                  </a:lnTo>
                  <a:lnTo>
                    <a:pt x="308" y="27"/>
                  </a:lnTo>
                  <a:lnTo>
                    <a:pt x="298" y="30"/>
                  </a:lnTo>
                  <a:lnTo>
                    <a:pt x="293" y="32"/>
                  </a:lnTo>
                  <a:lnTo>
                    <a:pt x="285" y="36"/>
                  </a:lnTo>
                  <a:lnTo>
                    <a:pt x="278" y="40"/>
                  </a:lnTo>
                  <a:lnTo>
                    <a:pt x="270" y="42"/>
                  </a:lnTo>
                  <a:lnTo>
                    <a:pt x="264" y="46"/>
                  </a:lnTo>
                  <a:lnTo>
                    <a:pt x="257" y="49"/>
                  </a:lnTo>
                  <a:lnTo>
                    <a:pt x="251" y="53"/>
                  </a:lnTo>
                  <a:lnTo>
                    <a:pt x="243" y="55"/>
                  </a:lnTo>
                  <a:lnTo>
                    <a:pt x="236" y="59"/>
                  </a:lnTo>
                  <a:lnTo>
                    <a:pt x="230" y="63"/>
                  </a:lnTo>
                  <a:lnTo>
                    <a:pt x="224" y="67"/>
                  </a:lnTo>
                  <a:lnTo>
                    <a:pt x="217" y="70"/>
                  </a:lnTo>
                  <a:lnTo>
                    <a:pt x="211" y="72"/>
                  </a:lnTo>
                  <a:lnTo>
                    <a:pt x="205" y="78"/>
                  </a:lnTo>
                  <a:lnTo>
                    <a:pt x="202" y="82"/>
                  </a:lnTo>
                  <a:lnTo>
                    <a:pt x="190" y="87"/>
                  </a:lnTo>
                  <a:lnTo>
                    <a:pt x="183" y="93"/>
                  </a:lnTo>
                  <a:lnTo>
                    <a:pt x="175" y="99"/>
                  </a:lnTo>
                  <a:lnTo>
                    <a:pt x="169" y="106"/>
                  </a:lnTo>
                  <a:lnTo>
                    <a:pt x="163" y="110"/>
                  </a:lnTo>
                  <a:lnTo>
                    <a:pt x="160" y="116"/>
                  </a:lnTo>
                  <a:lnTo>
                    <a:pt x="158" y="122"/>
                  </a:lnTo>
                  <a:lnTo>
                    <a:pt x="156" y="127"/>
                  </a:lnTo>
                  <a:lnTo>
                    <a:pt x="152" y="135"/>
                  </a:lnTo>
                  <a:lnTo>
                    <a:pt x="152" y="141"/>
                  </a:lnTo>
                  <a:lnTo>
                    <a:pt x="150" y="144"/>
                  </a:lnTo>
                  <a:lnTo>
                    <a:pt x="152" y="146"/>
                  </a:lnTo>
                  <a:lnTo>
                    <a:pt x="63" y="171"/>
                  </a:lnTo>
                  <a:lnTo>
                    <a:pt x="0" y="247"/>
                  </a:lnTo>
                  <a:lnTo>
                    <a:pt x="0" y="507"/>
                  </a:lnTo>
                  <a:lnTo>
                    <a:pt x="0" y="506"/>
                  </a:lnTo>
                  <a:lnTo>
                    <a:pt x="0" y="502"/>
                  </a:lnTo>
                  <a:lnTo>
                    <a:pt x="0" y="498"/>
                  </a:lnTo>
                  <a:lnTo>
                    <a:pt x="0" y="490"/>
                  </a:lnTo>
                  <a:lnTo>
                    <a:pt x="6" y="483"/>
                  </a:lnTo>
                  <a:lnTo>
                    <a:pt x="13" y="475"/>
                  </a:lnTo>
                  <a:lnTo>
                    <a:pt x="21" y="464"/>
                  </a:lnTo>
                  <a:lnTo>
                    <a:pt x="32" y="456"/>
                  </a:lnTo>
                  <a:lnTo>
                    <a:pt x="38" y="449"/>
                  </a:lnTo>
                  <a:lnTo>
                    <a:pt x="42" y="443"/>
                  </a:lnTo>
                  <a:lnTo>
                    <a:pt x="49" y="437"/>
                  </a:lnTo>
                  <a:lnTo>
                    <a:pt x="55" y="431"/>
                  </a:lnTo>
                  <a:lnTo>
                    <a:pt x="61" y="426"/>
                  </a:lnTo>
                  <a:lnTo>
                    <a:pt x="67" y="420"/>
                  </a:lnTo>
                  <a:lnTo>
                    <a:pt x="72" y="414"/>
                  </a:lnTo>
                  <a:lnTo>
                    <a:pt x="80" y="407"/>
                  </a:lnTo>
                  <a:lnTo>
                    <a:pt x="86" y="401"/>
                  </a:lnTo>
                  <a:lnTo>
                    <a:pt x="91" y="395"/>
                  </a:lnTo>
                  <a:lnTo>
                    <a:pt x="99" y="390"/>
                  </a:lnTo>
                  <a:lnTo>
                    <a:pt x="105" y="384"/>
                  </a:lnTo>
                  <a:lnTo>
                    <a:pt x="112" y="378"/>
                  </a:lnTo>
                  <a:lnTo>
                    <a:pt x="118" y="373"/>
                  </a:lnTo>
                  <a:lnTo>
                    <a:pt x="125" y="367"/>
                  </a:lnTo>
                  <a:lnTo>
                    <a:pt x="133" y="361"/>
                  </a:lnTo>
                  <a:lnTo>
                    <a:pt x="139" y="355"/>
                  </a:lnTo>
                  <a:lnTo>
                    <a:pt x="144" y="350"/>
                  </a:lnTo>
                  <a:lnTo>
                    <a:pt x="150" y="344"/>
                  </a:lnTo>
                  <a:lnTo>
                    <a:pt x="158" y="340"/>
                  </a:lnTo>
                  <a:lnTo>
                    <a:pt x="163" y="334"/>
                  </a:lnTo>
                  <a:lnTo>
                    <a:pt x="169" y="331"/>
                  </a:lnTo>
                  <a:lnTo>
                    <a:pt x="175" y="325"/>
                  </a:lnTo>
                  <a:lnTo>
                    <a:pt x="181" y="323"/>
                  </a:lnTo>
                  <a:lnTo>
                    <a:pt x="186" y="319"/>
                  </a:lnTo>
                  <a:lnTo>
                    <a:pt x="192" y="315"/>
                  </a:lnTo>
                  <a:lnTo>
                    <a:pt x="198" y="312"/>
                  </a:lnTo>
                  <a:lnTo>
                    <a:pt x="203" y="310"/>
                  </a:lnTo>
                  <a:lnTo>
                    <a:pt x="215" y="302"/>
                  </a:lnTo>
                  <a:lnTo>
                    <a:pt x="224" y="298"/>
                  </a:lnTo>
                  <a:lnTo>
                    <a:pt x="232" y="293"/>
                  </a:lnTo>
                  <a:lnTo>
                    <a:pt x="241" y="289"/>
                  </a:lnTo>
                  <a:lnTo>
                    <a:pt x="247" y="285"/>
                  </a:lnTo>
                  <a:lnTo>
                    <a:pt x="255" y="283"/>
                  </a:lnTo>
                  <a:lnTo>
                    <a:pt x="262" y="279"/>
                  </a:lnTo>
                  <a:lnTo>
                    <a:pt x="266" y="279"/>
                  </a:lnTo>
                  <a:lnTo>
                    <a:pt x="264" y="277"/>
                  </a:lnTo>
                  <a:lnTo>
                    <a:pt x="259" y="274"/>
                  </a:lnTo>
                  <a:lnTo>
                    <a:pt x="251" y="268"/>
                  </a:lnTo>
                  <a:lnTo>
                    <a:pt x="243" y="262"/>
                  </a:lnTo>
                  <a:lnTo>
                    <a:pt x="234" y="253"/>
                  </a:lnTo>
                  <a:lnTo>
                    <a:pt x="230" y="243"/>
                  </a:lnTo>
                  <a:lnTo>
                    <a:pt x="226" y="232"/>
                  </a:lnTo>
                  <a:lnTo>
                    <a:pt x="228" y="222"/>
                  </a:lnTo>
                  <a:lnTo>
                    <a:pt x="228" y="215"/>
                  </a:lnTo>
                  <a:lnTo>
                    <a:pt x="232" y="209"/>
                  </a:lnTo>
                  <a:lnTo>
                    <a:pt x="236" y="203"/>
                  </a:lnTo>
                  <a:lnTo>
                    <a:pt x="243" y="196"/>
                  </a:lnTo>
                  <a:lnTo>
                    <a:pt x="249" y="190"/>
                  </a:lnTo>
                  <a:lnTo>
                    <a:pt x="259" y="184"/>
                  </a:lnTo>
                  <a:lnTo>
                    <a:pt x="268" y="177"/>
                  </a:lnTo>
                  <a:lnTo>
                    <a:pt x="278" y="171"/>
                  </a:lnTo>
                  <a:lnTo>
                    <a:pt x="283" y="167"/>
                  </a:lnTo>
                  <a:lnTo>
                    <a:pt x="289" y="165"/>
                  </a:lnTo>
                  <a:lnTo>
                    <a:pt x="295" y="162"/>
                  </a:lnTo>
                  <a:lnTo>
                    <a:pt x="300" y="158"/>
                  </a:lnTo>
                  <a:lnTo>
                    <a:pt x="306" y="156"/>
                  </a:lnTo>
                  <a:lnTo>
                    <a:pt x="312" y="152"/>
                  </a:lnTo>
                  <a:lnTo>
                    <a:pt x="319" y="150"/>
                  </a:lnTo>
                  <a:lnTo>
                    <a:pt x="327" y="148"/>
                  </a:lnTo>
                  <a:lnTo>
                    <a:pt x="333" y="144"/>
                  </a:lnTo>
                  <a:lnTo>
                    <a:pt x="340" y="143"/>
                  </a:lnTo>
                  <a:lnTo>
                    <a:pt x="348" y="139"/>
                  </a:lnTo>
                  <a:lnTo>
                    <a:pt x="356" y="135"/>
                  </a:lnTo>
                  <a:lnTo>
                    <a:pt x="361" y="133"/>
                  </a:lnTo>
                  <a:lnTo>
                    <a:pt x="371" y="131"/>
                  </a:lnTo>
                  <a:lnTo>
                    <a:pt x="376" y="129"/>
                  </a:lnTo>
                  <a:lnTo>
                    <a:pt x="386" y="127"/>
                  </a:lnTo>
                  <a:lnTo>
                    <a:pt x="394" y="124"/>
                  </a:lnTo>
                  <a:lnTo>
                    <a:pt x="401" y="122"/>
                  </a:lnTo>
                  <a:lnTo>
                    <a:pt x="407" y="118"/>
                  </a:lnTo>
                  <a:lnTo>
                    <a:pt x="416" y="116"/>
                  </a:lnTo>
                  <a:lnTo>
                    <a:pt x="424" y="114"/>
                  </a:lnTo>
                  <a:lnTo>
                    <a:pt x="432" y="112"/>
                  </a:lnTo>
                  <a:lnTo>
                    <a:pt x="439" y="110"/>
                  </a:lnTo>
                  <a:lnTo>
                    <a:pt x="449" y="108"/>
                  </a:lnTo>
                  <a:lnTo>
                    <a:pt x="456" y="106"/>
                  </a:lnTo>
                  <a:lnTo>
                    <a:pt x="464" y="105"/>
                  </a:lnTo>
                  <a:lnTo>
                    <a:pt x="471" y="103"/>
                  </a:lnTo>
                  <a:lnTo>
                    <a:pt x="481" y="103"/>
                  </a:lnTo>
                  <a:lnTo>
                    <a:pt x="487" y="101"/>
                  </a:lnTo>
                  <a:lnTo>
                    <a:pt x="494" y="99"/>
                  </a:lnTo>
                  <a:lnTo>
                    <a:pt x="502" y="97"/>
                  </a:lnTo>
                  <a:lnTo>
                    <a:pt x="510" y="97"/>
                  </a:lnTo>
                  <a:lnTo>
                    <a:pt x="515" y="95"/>
                  </a:lnTo>
                  <a:lnTo>
                    <a:pt x="521" y="93"/>
                  </a:lnTo>
                  <a:lnTo>
                    <a:pt x="527" y="93"/>
                  </a:lnTo>
                  <a:lnTo>
                    <a:pt x="532" y="91"/>
                  </a:lnTo>
                  <a:lnTo>
                    <a:pt x="538" y="91"/>
                  </a:lnTo>
                  <a:lnTo>
                    <a:pt x="544" y="89"/>
                  </a:lnTo>
                  <a:lnTo>
                    <a:pt x="548" y="89"/>
                  </a:lnTo>
                  <a:lnTo>
                    <a:pt x="553" y="89"/>
                  </a:lnTo>
                  <a:lnTo>
                    <a:pt x="561" y="87"/>
                  </a:lnTo>
                  <a:lnTo>
                    <a:pt x="567" y="87"/>
                  </a:lnTo>
                  <a:lnTo>
                    <a:pt x="568" y="87"/>
                  </a:lnTo>
                  <a:lnTo>
                    <a:pt x="570" y="87"/>
                  </a:lnTo>
                  <a:lnTo>
                    <a:pt x="639" y="0"/>
                  </a:lnTo>
                  <a:lnTo>
                    <a:pt x="373" y="0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rgbClr val="CFCC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20" name="Freeform 112"/>
            <p:cNvSpPr>
              <a:spLocks/>
            </p:cNvSpPr>
            <p:nvPr/>
          </p:nvSpPr>
          <p:spPr bwMode="auto">
            <a:xfrm>
              <a:off x="810" y="1690"/>
              <a:ext cx="535" cy="475"/>
            </a:xfrm>
            <a:custGeom>
              <a:avLst/>
              <a:gdLst/>
              <a:ahLst/>
              <a:cxnLst>
                <a:cxn ang="0">
                  <a:pos x="810" y="10"/>
                </a:cxn>
                <a:cxn ang="0">
                  <a:pos x="766" y="32"/>
                </a:cxn>
                <a:cxn ang="0">
                  <a:pos x="738" y="49"/>
                </a:cxn>
                <a:cxn ang="0">
                  <a:pos x="707" y="70"/>
                </a:cxn>
                <a:cxn ang="0">
                  <a:pos x="677" y="95"/>
                </a:cxn>
                <a:cxn ang="0">
                  <a:pos x="648" y="120"/>
                </a:cxn>
                <a:cxn ang="0">
                  <a:pos x="612" y="154"/>
                </a:cxn>
                <a:cxn ang="0">
                  <a:pos x="572" y="192"/>
                </a:cxn>
                <a:cxn ang="0">
                  <a:pos x="555" y="198"/>
                </a:cxn>
                <a:cxn ang="0">
                  <a:pos x="510" y="209"/>
                </a:cxn>
                <a:cxn ang="0">
                  <a:pos x="479" y="222"/>
                </a:cxn>
                <a:cxn ang="0">
                  <a:pos x="443" y="239"/>
                </a:cxn>
                <a:cxn ang="0">
                  <a:pos x="413" y="266"/>
                </a:cxn>
                <a:cxn ang="0">
                  <a:pos x="380" y="295"/>
                </a:cxn>
                <a:cxn ang="0">
                  <a:pos x="352" y="331"/>
                </a:cxn>
                <a:cxn ang="0">
                  <a:pos x="327" y="363"/>
                </a:cxn>
                <a:cxn ang="0">
                  <a:pos x="310" y="393"/>
                </a:cxn>
                <a:cxn ang="0">
                  <a:pos x="295" y="420"/>
                </a:cxn>
                <a:cxn ang="0">
                  <a:pos x="287" y="431"/>
                </a:cxn>
                <a:cxn ang="0">
                  <a:pos x="253" y="445"/>
                </a:cxn>
                <a:cxn ang="0">
                  <a:pos x="222" y="464"/>
                </a:cxn>
                <a:cxn ang="0">
                  <a:pos x="192" y="481"/>
                </a:cxn>
                <a:cxn ang="0">
                  <a:pos x="158" y="507"/>
                </a:cxn>
                <a:cxn ang="0">
                  <a:pos x="122" y="538"/>
                </a:cxn>
                <a:cxn ang="0">
                  <a:pos x="87" y="572"/>
                </a:cxn>
                <a:cxn ang="0">
                  <a:pos x="53" y="606"/>
                </a:cxn>
                <a:cxn ang="0">
                  <a:pos x="25" y="640"/>
                </a:cxn>
                <a:cxn ang="0">
                  <a:pos x="0" y="678"/>
                </a:cxn>
                <a:cxn ang="0">
                  <a:pos x="0" y="948"/>
                </a:cxn>
                <a:cxn ang="0">
                  <a:pos x="17" y="918"/>
                </a:cxn>
                <a:cxn ang="0">
                  <a:pos x="53" y="886"/>
                </a:cxn>
                <a:cxn ang="0">
                  <a:pos x="95" y="848"/>
                </a:cxn>
                <a:cxn ang="0">
                  <a:pos x="139" y="808"/>
                </a:cxn>
                <a:cxn ang="0">
                  <a:pos x="181" y="772"/>
                </a:cxn>
                <a:cxn ang="0">
                  <a:pos x="217" y="741"/>
                </a:cxn>
                <a:cxn ang="0">
                  <a:pos x="243" y="718"/>
                </a:cxn>
                <a:cxn ang="0">
                  <a:pos x="279" y="692"/>
                </a:cxn>
                <a:cxn ang="0">
                  <a:pos x="297" y="684"/>
                </a:cxn>
                <a:cxn ang="0">
                  <a:pos x="234" y="629"/>
                </a:cxn>
                <a:cxn ang="0">
                  <a:pos x="262" y="612"/>
                </a:cxn>
                <a:cxn ang="0">
                  <a:pos x="298" y="593"/>
                </a:cxn>
                <a:cxn ang="0">
                  <a:pos x="338" y="568"/>
                </a:cxn>
                <a:cxn ang="0">
                  <a:pos x="380" y="545"/>
                </a:cxn>
                <a:cxn ang="0">
                  <a:pos x="418" y="521"/>
                </a:cxn>
                <a:cxn ang="0">
                  <a:pos x="449" y="498"/>
                </a:cxn>
                <a:cxn ang="0">
                  <a:pos x="489" y="468"/>
                </a:cxn>
                <a:cxn ang="0">
                  <a:pos x="517" y="443"/>
                </a:cxn>
                <a:cxn ang="0">
                  <a:pos x="464" y="420"/>
                </a:cxn>
                <a:cxn ang="0">
                  <a:pos x="496" y="395"/>
                </a:cxn>
                <a:cxn ang="0">
                  <a:pos x="523" y="376"/>
                </a:cxn>
                <a:cxn ang="0">
                  <a:pos x="553" y="354"/>
                </a:cxn>
                <a:cxn ang="0">
                  <a:pos x="587" y="331"/>
                </a:cxn>
                <a:cxn ang="0">
                  <a:pos x="620" y="312"/>
                </a:cxn>
                <a:cxn ang="0">
                  <a:pos x="648" y="295"/>
                </a:cxn>
                <a:cxn ang="0">
                  <a:pos x="690" y="276"/>
                </a:cxn>
                <a:cxn ang="0">
                  <a:pos x="722" y="262"/>
                </a:cxn>
                <a:cxn ang="0">
                  <a:pos x="741" y="241"/>
                </a:cxn>
                <a:cxn ang="0">
                  <a:pos x="766" y="207"/>
                </a:cxn>
                <a:cxn ang="0">
                  <a:pos x="802" y="169"/>
                </a:cxn>
                <a:cxn ang="0">
                  <a:pos x="838" y="146"/>
                </a:cxn>
                <a:cxn ang="0">
                  <a:pos x="871" y="135"/>
                </a:cxn>
                <a:cxn ang="0">
                  <a:pos x="892" y="133"/>
                </a:cxn>
              </a:cxnLst>
              <a:rect l="0" t="0" r="r" b="b"/>
              <a:pathLst>
                <a:path w="1070" h="950">
                  <a:moveTo>
                    <a:pt x="835" y="0"/>
                  </a:moveTo>
                  <a:lnTo>
                    <a:pt x="831" y="0"/>
                  </a:lnTo>
                  <a:lnTo>
                    <a:pt x="823" y="4"/>
                  </a:lnTo>
                  <a:lnTo>
                    <a:pt x="817" y="6"/>
                  </a:lnTo>
                  <a:lnTo>
                    <a:pt x="810" y="10"/>
                  </a:lnTo>
                  <a:lnTo>
                    <a:pt x="800" y="13"/>
                  </a:lnTo>
                  <a:lnTo>
                    <a:pt x="793" y="19"/>
                  </a:lnTo>
                  <a:lnTo>
                    <a:pt x="781" y="23"/>
                  </a:lnTo>
                  <a:lnTo>
                    <a:pt x="772" y="29"/>
                  </a:lnTo>
                  <a:lnTo>
                    <a:pt x="766" y="32"/>
                  </a:lnTo>
                  <a:lnTo>
                    <a:pt x="760" y="36"/>
                  </a:lnTo>
                  <a:lnTo>
                    <a:pt x="755" y="40"/>
                  </a:lnTo>
                  <a:lnTo>
                    <a:pt x="749" y="44"/>
                  </a:lnTo>
                  <a:lnTo>
                    <a:pt x="743" y="46"/>
                  </a:lnTo>
                  <a:lnTo>
                    <a:pt x="738" y="49"/>
                  </a:lnTo>
                  <a:lnTo>
                    <a:pt x="732" y="53"/>
                  </a:lnTo>
                  <a:lnTo>
                    <a:pt x="726" y="59"/>
                  </a:lnTo>
                  <a:lnTo>
                    <a:pt x="721" y="63"/>
                  </a:lnTo>
                  <a:lnTo>
                    <a:pt x="715" y="67"/>
                  </a:lnTo>
                  <a:lnTo>
                    <a:pt x="707" y="70"/>
                  </a:lnTo>
                  <a:lnTo>
                    <a:pt x="703" y="78"/>
                  </a:lnTo>
                  <a:lnTo>
                    <a:pt x="696" y="82"/>
                  </a:lnTo>
                  <a:lnTo>
                    <a:pt x="690" y="86"/>
                  </a:lnTo>
                  <a:lnTo>
                    <a:pt x="683" y="89"/>
                  </a:lnTo>
                  <a:lnTo>
                    <a:pt x="677" y="95"/>
                  </a:lnTo>
                  <a:lnTo>
                    <a:pt x="671" y="101"/>
                  </a:lnTo>
                  <a:lnTo>
                    <a:pt x="665" y="105"/>
                  </a:lnTo>
                  <a:lnTo>
                    <a:pt x="660" y="110"/>
                  </a:lnTo>
                  <a:lnTo>
                    <a:pt x="654" y="116"/>
                  </a:lnTo>
                  <a:lnTo>
                    <a:pt x="648" y="120"/>
                  </a:lnTo>
                  <a:lnTo>
                    <a:pt x="641" y="125"/>
                  </a:lnTo>
                  <a:lnTo>
                    <a:pt x="635" y="129"/>
                  </a:lnTo>
                  <a:lnTo>
                    <a:pt x="631" y="135"/>
                  </a:lnTo>
                  <a:lnTo>
                    <a:pt x="620" y="144"/>
                  </a:lnTo>
                  <a:lnTo>
                    <a:pt x="612" y="154"/>
                  </a:lnTo>
                  <a:lnTo>
                    <a:pt x="601" y="163"/>
                  </a:lnTo>
                  <a:lnTo>
                    <a:pt x="593" y="171"/>
                  </a:lnTo>
                  <a:lnTo>
                    <a:pt x="587" y="177"/>
                  </a:lnTo>
                  <a:lnTo>
                    <a:pt x="582" y="184"/>
                  </a:lnTo>
                  <a:lnTo>
                    <a:pt x="572" y="192"/>
                  </a:lnTo>
                  <a:lnTo>
                    <a:pt x="570" y="196"/>
                  </a:lnTo>
                  <a:lnTo>
                    <a:pt x="568" y="196"/>
                  </a:lnTo>
                  <a:lnTo>
                    <a:pt x="567" y="196"/>
                  </a:lnTo>
                  <a:lnTo>
                    <a:pt x="561" y="196"/>
                  </a:lnTo>
                  <a:lnTo>
                    <a:pt x="555" y="198"/>
                  </a:lnTo>
                  <a:lnTo>
                    <a:pt x="546" y="200"/>
                  </a:lnTo>
                  <a:lnTo>
                    <a:pt x="538" y="201"/>
                  </a:lnTo>
                  <a:lnTo>
                    <a:pt x="527" y="205"/>
                  </a:lnTo>
                  <a:lnTo>
                    <a:pt x="517" y="209"/>
                  </a:lnTo>
                  <a:lnTo>
                    <a:pt x="510" y="209"/>
                  </a:lnTo>
                  <a:lnTo>
                    <a:pt x="504" y="211"/>
                  </a:lnTo>
                  <a:lnTo>
                    <a:pt x="498" y="215"/>
                  </a:lnTo>
                  <a:lnTo>
                    <a:pt x="490" y="217"/>
                  </a:lnTo>
                  <a:lnTo>
                    <a:pt x="485" y="219"/>
                  </a:lnTo>
                  <a:lnTo>
                    <a:pt x="479" y="222"/>
                  </a:lnTo>
                  <a:lnTo>
                    <a:pt x="471" y="226"/>
                  </a:lnTo>
                  <a:lnTo>
                    <a:pt x="466" y="230"/>
                  </a:lnTo>
                  <a:lnTo>
                    <a:pt x="458" y="232"/>
                  </a:lnTo>
                  <a:lnTo>
                    <a:pt x="452" y="236"/>
                  </a:lnTo>
                  <a:lnTo>
                    <a:pt x="443" y="239"/>
                  </a:lnTo>
                  <a:lnTo>
                    <a:pt x="437" y="245"/>
                  </a:lnTo>
                  <a:lnTo>
                    <a:pt x="432" y="249"/>
                  </a:lnTo>
                  <a:lnTo>
                    <a:pt x="424" y="255"/>
                  </a:lnTo>
                  <a:lnTo>
                    <a:pt x="418" y="260"/>
                  </a:lnTo>
                  <a:lnTo>
                    <a:pt x="413" y="266"/>
                  </a:lnTo>
                  <a:lnTo>
                    <a:pt x="405" y="272"/>
                  </a:lnTo>
                  <a:lnTo>
                    <a:pt x="397" y="277"/>
                  </a:lnTo>
                  <a:lnTo>
                    <a:pt x="392" y="283"/>
                  </a:lnTo>
                  <a:lnTo>
                    <a:pt x="386" y="289"/>
                  </a:lnTo>
                  <a:lnTo>
                    <a:pt x="380" y="295"/>
                  </a:lnTo>
                  <a:lnTo>
                    <a:pt x="375" y="302"/>
                  </a:lnTo>
                  <a:lnTo>
                    <a:pt x="369" y="310"/>
                  </a:lnTo>
                  <a:lnTo>
                    <a:pt x="363" y="315"/>
                  </a:lnTo>
                  <a:lnTo>
                    <a:pt x="357" y="321"/>
                  </a:lnTo>
                  <a:lnTo>
                    <a:pt x="352" y="331"/>
                  </a:lnTo>
                  <a:lnTo>
                    <a:pt x="346" y="336"/>
                  </a:lnTo>
                  <a:lnTo>
                    <a:pt x="342" y="344"/>
                  </a:lnTo>
                  <a:lnTo>
                    <a:pt x="337" y="350"/>
                  </a:lnTo>
                  <a:lnTo>
                    <a:pt x="333" y="357"/>
                  </a:lnTo>
                  <a:lnTo>
                    <a:pt x="327" y="363"/>
                  </a:lnTo>
                  <a:lnTo>
                    <a:pt x="325" y="371"/>
                  </a:lnTo>
                  <a:lnTo>
                    <a:pt x="319" y="376"/>
                  </a:lnTo>
                  <a:lnTo>
                    <a:pt x="316" y="382"/>
                  </a:lnTo>
                  <a:lnTo>
                    <a:pt x="312" y="388"/>
                  </a:lnTo>
                  <a:lnTo>
                    <a:pt x="310" y="393"/>
                  </a:lnTo>
                  <a:lnTo>
                    <a:pt x="306" y="399"/>
                  </a:lnTo>
                  <a:lnTo>
                    <a:pt x="304" y="403"/>
                  </a:lnTo>
                  <a:lnTo>
                    <a:pt x="302" y="409"/>
                  </a:lnTo>
                  <a:lnTo>
                    <a:pt x="298" y="414"/>
                  </a:lnTo>
                  <a:lnTo>
                    <a:pt x="295" y="420"/>
                  </a:lnTo>
                  <a:lnTo>
                    <a:pt x="293" y="426"/>
                  </a:lnTo>
                  <a:lnTo>
                    <a:pt x="291" y="430"/>
                  </a:lnTo>
                  <a:lnTo>
                    <a:pt x="291" y="431"/>
                  </a:lnTo>
                  <a:lnTo>
                    <a:pt x="289" y="431"/>
                  </a:lnTo>
                  <a:lnTo>
                    <a:pt x="287" y="431"/>
                  </a:lnTo>
                  <a:lnTo>
                    <a:pt x="283" y="431"/>
                  </a:lnTo>
                  <a:lnTo>
                    <a:pt x="278" y="435"/>
                  </a:lnTo>
                  <a:lnTo>
                    <a:pt x="270" y="439"/>
                  </a:lnTo>
                  <a:lnTo>
                    <a:pt x="262" y="441"/>
                  </a:lnTo>
                  <a:lnTo>
                    <a:pt x="253" y="445"/>
                  </a:lnTo>
                  <a:lnTo>
                    <a:pt x="245" y="450"/>
                  </a:lnTo>
                  <a:lnTo>
                    <a:pt x="240" y="454"/>
                  </a:lnTo>
                  <a:lnTo>
                    <a:pt x="234" y="456"/>
                  </a:lnTo>
                  <a:lnTo>
                    <a:pt x="228" y="460"/>
                  </a:lnTo>
                  <a:lnTo>
                    <a:pt x="222" y="464"/>
                  </a:lnTo>
                  <a:lnTo>
                    <a:pt x="217" y="466"/>
                  </a:lnTo>
                  <a:lnTo>
                    <a:pt x="211" y="469"/>
                  </a:lnTo>
                  <a:lnTo>
                    <a:pt x="205" y="473"/>
                  </a:lnTo>
                  <a:lnTo>
                    <a:pt x="200" y="479"/>
                  </a:lnTo>
                  <a:lnTo>
                    <a:pt x="192" y="481"/>
                  </a:lnTo>
                  <a:lnTo>
                    <a:pt x="184" y="487"/>
                  </a:lnTo>
                  <a:lnTo>
                    <a:pt x="179" y="490"/>
                  </a:lnTo>
                  <a:lnTo>
                    <a:pt x="171" y="496"/>
                  </a:lnTo>
                  <a:lnTo>
                    <a:pt x="165" y="502"/>
                  </a:lnTo>
                  <a:lnTo>
                    <a:pt x="158" y="507"/>
                  </a:lnTo>
                  <a:lnTo>
                    <a:pt x="152" y="513"/>
                  </a:lnTo>
                  <a:lnTo>
                    <a:pt x="144" y="521"/>
                  </a:lnTo>
                  <a:lnTo>
                    <a:pt x="137" y="526"/>
                  </a:lnTo>
                  <a:lnTo>
                    <a:pt x="131" y="532"/>
                  </a:lnTo>
                  <a:lnTo>
                    <a:pt x="122" y="538"/>
                  </a:lnTo>
                  <a:lnTo>
                    <a:pt x="116" y="545"/>
                  </a:lnTo>
                  <a:lnTo>
                    <a:pt x="106" y="551"/>
                  </a:lnTo>
                  <a:lnTo>
                    <a:pt x="101" y="557"/>
                  </a:lnTo>
                  <a:lnTo>
                    <a:pt x="93" y="564"/>
                  </a:lnTo>
                  <a:lnTo>
                    <a:pt x="87" y="572"/>
                  </a:lnTo>
                  <a:lnTo>
                    <a:pt x="80" y="580"/>
                  </a:lnTo>
                  <a:lnTo>
                    <a:pt x="72" y="587"/>
                  </a:lnTo>
                  <a:lnTo>
                    <a:pt x="67" y="593"/>
                  </a:lnTo>
                  <a:lnTo>
                    <a:pt x="61" y="601"/>
                  </a:lnTo>
                  <a:lnTo>
                    <a:pt x="53" y="606"/>
                  </a:lnTo>
                  <a:lnTo>
                    <a:pt x="48" y="614"/>
                  </a:lnTo>
                  <a:lnTo>
                    <a:pt x="42" y="621"/>
                  </a:lnTo>
                  <a:lnTo>
                    <a:pt x="36" y="629"/>
                  </a:lnTo>
                  <a:lnTo>
                    <a:pt x="30" y="635"/>
                  </a:lnTo>
                  <a:lnTo>
                    <a:pt x="25" y="640"/>
                  </a:lnTo>
                  <a:lnTo>
                    <a:pt x="19" y="646"/>
                  </a:lnTo>
                  <a:lnTo>
                    <a:pt x="15" y="652"/>
                  </a:lnTo>
                  <a:lnTo>
                    <a:pt x="6" y="661"/>
                  </a:lnTo>
                  <a:lnTo>
                    <a:pt x="0" y="673"/>
                  </a:lnTo>
                  <a:lnTo>
                    <a:pt x="0" y="678"/>
                  </a:lnTo>
                  <a:lnTo>
                    <a:pt x="0" y="686"/>
                  </a:lnTo>
                  <a:lnTo>
                    <a:pt x="0" y="688"/>
                  </a:lnTo>
                  <a:lnTo>
                    <a:pt x="0" y="690"/>
                  </a:lnTo>
                  <a:lnTo>
                    <a:pt x="0" y="950"/>
                  </a:lnTo>
                  <a:lnTo>
                    <a:pt x="0" y="948"/>
                  </a:lnTo>
                  <a:lnTo>
                    <a:pt x="0" y="945"/>
                  </a:lnTo>
                  <a:lnTo>
                    <a:pt x="0" y="939"/>
                  </a:lnTo>
                  <a:lnTo>
                    <a:pt x="8" y="929"/>
                  </a:lnTo>
                  <a:lnTo>
                    <a:pt x="11" y="924"/>
                  </a:lnTo>
                  <a:lnTo>
                    <a:pt x="17" y="918"/>
                  </a:lnTo>
                  <a:lnTo>
                    <a:pt x="25" y="912"/>
                  </a:lnTo>
                  <a:lnTo>
                    <a:pt x="30" y="907"/>
                  </a:lnTo>
                  <a:lnTo>
                    <a:pt x="36" y="901"/>
                  </a:lnTo>
                  <a:lnTo>
                    <a:pt x="44" y="893"/>
                  </a:lnTo>
                  <a:lnTo>
                    <a:pt x="53" y="886"/>
                  </a:lnTo>
                  <a:lnTo>
                    <a:pt x="61" y="880"/>
                  </a:lnTo>
                  <a:lnTo>
                    <a:pt x="68" y="872"/>
                  </a:lnTo>
                  <a:lnTo>
                    <a:pt x="76" y="865"/>
                  </a:lnTo>
                  <a:lnTo>
                    <a:pt x="86" y="857"/>
                  </a:lnTo>
                  <a:lnTo>
                    <a:pt x="95" y="848"/>
                  </a:lnTo>
                  <a:lnTo>
                    <a:pt x="103" y="840"/>
                  </a:lnTo>
                  <a:lnTo>
                    <a:pt x="112" y="832"/>
                  </a:lnTo>
                  <a:lnTo>
                    <a:pt x="122" y="825"/>
                  </a:lnTo>
                  <a:lnTo>
                    <a:pt x="131" y="817"/>
                  </a:lnTo>
                  <a:lnTo>
                    <a:pt x="139" y="808"/>
                  </a:lnTo>
                  <a:lnTo>
                    <a:pt x="146" y="800"/>
                  </a:lnTo>
                  <a:lnTo>
                    <a:pt x="156" y="793"/>
                  </a:lnTo>
                  <a:lnTo>
                    <a:pt x="163" y="785"/>
                  </a:lnTo>
                  <a:lnTo>
                    <a:pt x="171" y="777"/>
                  </a:lnTo>
                  <a:lnTo>
                    <a:pt x="181" y="772"/>
                  </a:lnTo>
                  <a:lnTo>
                    <a:pt x="188" y="764"/>
                  </a:lnTo>
                  <a:lnTo>
                    <a:pt x="198" y="758"/>
                  </a:lnTo>
                  <a:lnTo>
                    <a:pt x="203" y="753"/>
                  </a:lnTo>
                  <a:lnTo>
                    <a:pt x="209" y="747"/>
                  </a:lnTo>
                  <a:lnTo>
                    <a:pt x="217" y="741"/>
                  </a:lnTo>
                  <a:lnTo>
                    <a:pt x="222" y="736"/>
                  </a:lnTo>
                  <a:lnTo>
                    <a:pt x="226" y="730"/>
                  </a:lnTo>
                  <a:lnTo>
                    <a:pt x="232" y="726"/>
                  </a:lnTo>
                  <a:lnTo>
                    <a:pt x="238" y="722"/>
                  </a:lnTo>
                  <a:lnTo>
                    <a:pt x="243" y="718"/>
                  </a:lnTo>
                  <a:lnTo>
                    <a:pt x="251" y="711"/>
                  </a:lnTo>
                  <a:lnTo>
                    <a:pt x="260" y="705"/>
                  </a:lnTo>
                  <a:lnTo>
                    <a:pt x="268" y="699"/>
                  </a:lnTo>
                  <a:lnTo>
                    <a:pt x="274" y="696"/>
                  </a:lnTo>
                  <a:lnTo>
                    <a:pt x="279" y="692"/>
                  </a:lnTo>
                  <a:lnTo>
                    <a:pt x="285" y="690"/>
                  </a:lnTo>
                  <a:lnTo>
                    <a:pt x="287" y="686"/>
                  </a:lnTo>
                  <a:lnTo>
                    <a:pt x="291" y="686"/>
                  </a:lnTo>
                  <a:lnTo>
                    <a:pt x="295" y="684"/>
                  </a:lnTo>
                  <a:lnTo>
                    <a:pt x="297" y="684"/>
                  </a:lnTo>
                  <a:lnTo>
                    <a:pt x="215" y="639"/>
                  </a:lnTo>
                  <a:lnTo>
                    <a:pt x="215" y="639"/>
                  </a:lnTo>
                  <a:lnTo>
                    <a:pt x="219" y="637"/>
                  </a:lnTo>
                  <a:lnTo>
                    <a:pt x="224" y="633"/>
                  </a:lnTo>
                  <a:lnTo>
                    <a:pt x="234" y="629"/>
                  </a:lnTo>
                  <a:lnTo>
                    <a:pt x="238" y="625"/>
                  </a:lnTo>
                  <a:lnTo>
                    <a:pt x="243" y="623"/>
                  </a:lnTo>
                  <a:lnTo>
                    <a:pt x="249" y="620"/>
                  </a:lnTo>
                  <a:lnTo>
                    <a:pt x="255" y="616"/>
                  </a:lnTo>
                  <a:lnTo>
                    <a:pt x="262" y="612"/>
                  </a:lnTo>
                  <a:lnTo>
                    <a:pt x="268" y="608"/>
                  </a:lnTo>
                  <a:lnTo>
                    <a:pt x="276" y="604"/>
                  </a:lnTo>
                  <a:lnTo>
                    <a:pt x="283" y="602"/>
                  </a:lnTo>
                  <a:lnTo>
                    <a:pt x="291" y="597"/>
                  </a:lnTo>
                  <a:lnTo>
                    <a:pt x="298" y="593"/>
                  </a:lnTo>
                  <a:lnTo>
                    <a:pt x="306" y="587"/>
                  </a:lnTo>
                  <a:lnTo>
                    <a:pt x="314" y="583"/>
                  </a:lnTo>
                  <a:lnTo>
                    <a:pt x="321" y="580"/>
                  </a:lnTo>
                  <a:lnTo>
                    <a:pt x="331" y="574"/>
                  </a:lnTo>
                  <a:lnTo>
                    <a:pt x="338" y="568"/>
                  </a:lnTo>
                  <a:lnTo>
                    <a:pt x="348" y="564"/>
                  </a:lnTo>
                  <a:lnTo>
                    <a:pt x="356" y="559"/>
                  </a:lnTo>
                  <a:lnTo>
                    <a:pt x="363" y="555"/>
                  </a:lnTo>
                  <a:lnTo>
                    <a:pt x="371" y="549"/>
                  </a:lnTo>
                  <a:lnTo>
                    <a:pt x="380" y="545"/>
                  </a:lnTo>
                  <a:lnTo>
                    <a:pt x="388" y="540"/>
                  </a:lnTo>
                  <a:lnTo>
                    <a:pt x="395" y="536"/>
                  </a:lnTo>
                  <a:lnTo>
                    <a:pt x="403" y="530"/>
                  </a:lnTo>
                  <a:lnTo>
                    <a:pt x="413" y="526"/>
                  </a:lnTo>
                  <a:lnTo>
                    <a:pt x="418" y="521"/>
                  </a:lnTo>
                  <a:lnTo>
                    <a:pt x="424" y="517"/>
                  </a:lnTo>
                  <a:lnTo>
                    <a:pt x="432" y="511"/>
                  </a:lnTo>
                  <a:lnTo>
                    <a:pt x="437" y="507"/>
                  </a:lnTo>
                  <a:lnTo>
                    <a:pt x="443" y="502"/>
                  </a:lnTo>
                  <a:lnTo>
                    <a:pt x="449" y="498"/>
                  </a:lnTo>
                  <a:lnTo>
                    <a:pt x="456" y="492"/>
                  </a:lnTo>
                  <a:lnTo>
                    <a:pt x="462" y="490"/>
                  </a:lnTo>
                  <a:lnTo>
                    <a:pt x="470" y="481"/>
                  </a:lnTo>
                  <a:lnTo>
                    <a:pt x="481" y="475"/>
                  </a:lnTo>
                  <a:lnTo>
                    <a:pt x="489" y="468"/>
                  </a:lnTo>
                  <a:lnTo>
                    <a:pt x="496" y="462"/>
                  </a:lnTo>
                  <a:lnTo>
                    <a:pt x="502" y="456"/>
                  </a:lnTo>
                  <a:lnTo>
                    <a:pt x="508" y="450"/>
                  </a:lnTo>
                  <a:lnTo>
                    <a:pt x="511" y="447"/>
                  </a:lnTo>
                  <a:lnTo>
                    <a:pt x="517" y="443"/>
                  </a:lnTo>
                  <a:lnTo>
                    <a:pt x="523" y="439"/>
                  </a:lnTo>
                  <a:lnTo>
                    <a:pt x="525" y="437"/>
                  </a:lnTo>
                  <a:lnTo>
                    <a:pt x="462" y="424"/>
                  </a:lnTo>
                  <a:lnTo>
                    <a:pt x="462" y="422"/>
                  </a:lnTo>
                  <a:lnTo>
                    <a:pt x="464" y="420"/>
                  </a:lnTo>
                  <a:lnTo>
                    <a:pt x="468" y="416"/>
                  </a:lnTo>
                  <a:lnTo>
                    <a:pt x="475" y="412"/>
                  </a:lnTo>
                  <a:lnTo>
                    <a:pt x="483" y="405"/>
                  </a:lnTo>
                  <a:lnTo>
                    <a:pt x="490" y="399"/>
                  </a:lnTo>
                  <a:lnTo>
                    <a:pt x="496" y="395"/>
                  </a:lnTo>
                  <a:lnTo>
                    <a:pt x="500" y="392"/>
                  </a:lnTo>
                  <a:lnTo>
                    <a:pt x="506" y="388"/>
                  </a:lnTo>
                  <a:lnTo>
                    <a:pt x="511" y="384"/>
                  </a:lnTo>
                  <a:lnTo>
                    <a:pt x="517" y="380"/>
                  </a:lnTo>
                  <a:lnTo>
                    <a:pt x="523" y="376"/>
                  </a:lnTo>
                  <a:lnTo>
                    <a:pt x="529" y="371"/>
                  </a:lnTo>
                  <a:lnTo>
                    <a:pt x="534" y="367"/>
                  </a:lnTo>
                  <a:lnTo>
                    <a:pt x="542" y="361"/>
                  </a:lnTo>
                  <a:lnTo>
                    <a:pt x="548" y="357"/>
                  </a:lnTo>
                  <a:lnTo>
                    <a:pt x="553" y="354"/>
                  </a:lnTo>
                  <a:lnTo>
                    <a:pt x="561" y="350"/>
                  </a:lnTo>
                  <a:lnTo>
                    <a:pt x="567" y="344"/>
                  </a:lnTo>
                  <a:lnTo>
                    <a:pt x="574" y="340"/>
                  </a:lnTo>
                  <a:lnTo>
                    <a:pt x="580" y="334"/>
                  </a:lnTo>
                  <a:lnTo>
                    <a:pt x="587" y="331"/>
                  </a:lnTo>
                  <a:lnTo>
                    <a:pt x="593" y="327"/>
                  </a:lnTo>
                  <a:lnTo>
                    <a:pt x="599" y="323"/>
                  </a:lnTo>
                  <a:lnTo>
                    <a:pt x="606" y="319"/>
                  </a:lnTo>
                  <a:lnTo>
                    <a:pt x="614" y="315"/>
                  </a:lnTo>
                  <a:lnTo>
                    <a:pt x="620" y="312"/>
                  </a:lnTo>
                  <a:lnTo>
                    <a:pt x="625" y="308"/>
                  </a:lnTo>
                  <a:lnTo>
                    <a:pt x="631" y="304"/>
                  </a:lnTo>
                  <a:lnTo>
                    <a:pt x="637" y="300"/>
                  </a:lnTo>
                  <a:lnTo>
                    <a:pt x="643" y="296"/>
                  </a:lnTo>
                  <a:lnTo>
                    <a:pt x="648" y="295"/>
                  </a:lnTo>
                  <a:lnTo>
                    <a:pt x="654" y="291"/>
                  </a:lnTo>
                  <a:lnTo>
                    <a:pt x="660" y="289"/>
                  </a:lnTo>
                  <a:lnTo>
                    <a:pt x="671" y="283"/>
                  </a:lnTo>
                  <a:lnTo>
                    <a:pt x="681" y="279"/>
                  </a:lnTo>
                  <a:lnTo>
                    <a:pt x="690" y="276"/>
                  </a:lnTo>
                  <a:lnTo>
                    <a:pt x="698" y="272"/>
                  </a:lnTo>
                  <a:lnTo>
                    <a:pt x="705" y="268"/>
                  </a:lnTo>
                  <a:lnTo>
                    <a:pt x="713" y="264"/>
                  </a:lnTo>
                  <a:lnTo>
                    <a:pt x="717" y="262"/>
                  </a:lnTo>
                  <a:lnTo>
                    <a:pt x="722" y="262"/>
                  </a:lnTo>
                  <a:lnTo>
                    <a:pt x="730" y="258"/>
                  </a:lnTo>
                  <a:lnTo>
                    <a:pt x="734" y="258"/>
                  </a:lnTo>
                  <a:lnTo>
                    <a:pt x="734" y="257"/>
                  </a:lnTo>
                  <a:lnTo>
                    <a:pt x="740" y="249"/>
                  </a:lnTo>
                  <a:lnTo>
                    <a:pt x="741" y="241"/>
                  </a:lnTo>
                  <a:lnTo>
                    <a:pt x="745" y="238"/>
                  </a:lnTo>
                  <a:lnTo>
                    <a:pt x="749" y="230"/>
                  </a:lnTo>
                  <a:lnTo>
                    <a:pt x="757" y="222"/>
                  </a:lnTo>
                  <a:lnTo>
                    <a:pt x="760" y="215"/>
                  </a:lnTo>
                  <a:lnTo>
                    <a:pt x="766" y="207"/>
                  </a:lnTo>
                  <a:lnTo>
                    <a:pt x="772" y="200"/>
                  </a:lnTo>
                  <a:lnTo>
                    <a:pt x="779" y="192"/>
                  </a:lnTo>
                  <a:lnTo>
                    <a:pt x="787" y="184"/>
                  </a:lnTo>
                  <a:lnTo>
                    <a:pt x="795" y="177"/>
                  </a:lnTo>
                  <a:lnTo>
                    <a:pt x="802" y="169"/>
                  </a:lnTo>
                  <a:lnTo>
                    <a:pt x="810" y="163"/>
                  </a:lnTo>
                  <a:lnTo>
                    <a:pt x="816" y="158"/>
                  </a:lnTo>
                  <a:lnTo>
                    <a:pt x="823" y="152"/>
                  </a:lnTo>
                  <a:lnTo>
                    <a:pt x="831" y="148"/>
                  </a:lnTo>
                  <a:lnTo>
                    <a:pt x="838" y="146"/>
                  </a:lnTo>
                  <a:lnTo>
                    <a:pt x="844" y="143"/>
                  </a:lnTo>
                  <a:lnTo>
                    <a:pt x="852" y="141"/>
                  </a:lnTo>
                  <a:lnTo>
                    <a:pt x="859" y="137"/>
                  </a:lnTo>
                  <a:lnTo>
                    <a:pt x="865" y="137"/>
                  </a:lnTo>
                  <a:lnTo>
                    <a:pt x="871" y="135"/>
                  </a:lnTo>
                  <a:lnTo>
                    <a:pt x="875" y="133"/>
                  </a:lnTo>
                  <a:lnTo>
                    <a:pt x="878" y="133"/>
                  </a:lnTo>
                  <a:lnTo>
                    <a:pt x="884" y="133"/>
                  </a:lnTo>
                  <a:lnTo>
                    <a:pt x="890" y="133"/>
                  </a:lnTo>
                  <a:lnTo>
                    <a:pt x="892" y="133"/>
                  </a:lnTo>
                  <a:lnTo>
                    <a:pt x="1070" y="0"/>
                  </a:lnTo>
                  <a:lnTo>
                    <a:pt x="835" y="0"/>
                  </a:lnTo>
                  <a:lnTo>
                    <a:pt x="835" y="0"/>
                  </a:lnTo>
                  <a:close/>
                </a:path>
              </a:pathLst>
            </a:custGeom>
            <a:solidFill>
              <a:srgbClr val="CFCC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21" name="Freeform 113"/>
            <p:cNvSpPr>
              <a:spLocks/>
            </p:cNvSpPr>
            <p:nvPr/>
          </p:nvSpPr>
          <p:spPr bwMode="auto">
            <a:xfrm>
              <a:off x="810" y="1690"/>
              <a:ext cx="804" cy="700"/>
            </a:xfrm>
            <a:custGeom>
              <a:avLst/>
              <a:gdLst/>
              <a:ahLst/>
              <a:cxnLst>
                <a:cxn ang="0">
                  <a:pos x="1232" y="13"/>
                </a:cxn>
                <a:cxn ang="0">
                  <a:pos x="1177" y="42"/>
                </a:cxn>
                <a:cxn ang="0">
                  <a:pos x="1106" y="86"/>
                </a:cxn>
                <a:cxn ang="0">
                  <a:pos x="1067" y="114"/>
                </a:cxn>
                <a:cxn ang="0">
                  <a:pos x="1029" y="146"/>
                </a:cxn>
                <a:cxn ang="0">
                  <a:pos x="989" y="182"/>
                </a:cxn>
                <a:cxn ang="0">
                  <a:pos x="951" y="222"/>
                </a:cxn>
                <a:cxn ang="0">
                  <a:pos x="914" y="264"/>
                </a:cxn>
                <a:cxn ang="0">
                  <a:pos x="882" y="304"/>
                </a:cxn>
                <a:cxn ang="0">
                  <a:pos x="848" y="350"/>
                </a:cxn>
                <a:cxn ang="0">
                  <a:pos x="804" y="409"/>
                </a:cxn>
                <a:cxn ang="0">
                  <a:pos x="783" y="437"/>
                </a:cxn>
                <a:cxn ang="0">
                  <a:pos x="741" y="460"/>
                </a:cxn>
                <a:cxn ang="0">
                  <a:pos x="679" y="494"/>
                </a:cxn>
                <a:cxn ang="0">
                  <a:pos x="639" y="519"/>
                </a:cxn>
                <a:cxn ang="0">
                  <a:pos x="599" y="544"/>
                </a:cxn>
                <a:cxn ang="0">
                  <a:pos x="557" y="570"/>
                </a:cxn>
                <a:cxn ang="0">
                  <a:pos x="513" y="604"/>
                </a:cxn>
                <a:cxn ang="0">
                  <a:pos x="452" y="663"/>
                </a:cxn>
                <a:cxn ang="0">
                  <a:pos x="407" y="718"/>
                </a:cxn>
                <a:cxn ang="0">
                  <a:pos x="376" y="762"/>
                </a:cxn>
                <a:cxn ang="0">
                  <a:pos x="357" y="798"/>
                </a:cxn>
                <a:cxn ang="0">
                  <a:pos x="317" y="813"/>
                </a:cxn>
                <a:cxn ang="0">
                  <a:pos x="266" y="836"/>
                </a:cxn>
                <a:cxn ang="0">
                  <a:pos x="203" y="869"/>
                </a:cxn>
                <a:cxn ang="0">
                  <a:pos x="143" y="910"/>
                </a:cxn>
                <a:cxn ang="0">
                  <a:pos x="86" y="962"/>
                </a:cxn>
                <a:cxn ang="0">
                  <a:pos x="38" y="1009"/>
                </a:cxn>
                <a:cxn ang="0">
                  <a:pos x="0" y="1059"/>
                </a:cxn>
                <a:cxn ang="0">
                  <a:pos x="0" y="1397"/>
                </a:cxn>
                <a:cxn ang="0">
                  <a:pos x="36" y="1346"/>
                </a:cxn>
                <a:cxn ang="0">
                  <a:pos x="76" y="1302"/>
                </a:cxn>
                <a:cxn ang="0">
                  <a:pos x="112" y="1262"/>
                </a:cxn>
                <a:cxn ang="0">
                  <a:pos x="141" y="1222"/>
                </a:cxn>
                <a:cxn ang="0">
                  <a:pos x="181" y="1167"/>
                </a:cxn>
                <a:cxn ang="0">
                  <a:pos x="601" y="861"/>
                </a:cxn>
                <a:cxn ang="0">
                  <a:pos x="631" y="829"/>
                </a:cxn>
                <a:cxn ang="0">
                  <a:pos x="675" y="787"/>
                </a:cxn>
                <a:cxn ang="0">
                  <a:pos x="728" y="737"/>
                </a:cxn>
                <a:cxn ang="0">
                  <a:pos x="785" y="690"/>
                </a:cxn>
                <a:cxn ang="0">
                  <a:pos x="833" y="650"/>
                </a:cxn>
                <a:cxn ang="0">
                  <a:pos x="886" y="614"/>
                </a:cxn>
                <a:cxn ang="0">
                  <a:pos x="926" y="587"/>
                </a:cxn>
                <a:cxn ang="0">
                  <a:pos x="937" y="547"/>
                </a:cxn>
                <a:cxn ang="0">
                  <a:pos x="956" y="496"/>
                </a:cxn>
                <a:cxn ang="0">
                  <a:pos x="987" y="441"/>
                </a:cxn>
                <a:cxn ang="0">
                  <a:pos x="1030" y="392"/>
                </a:cxn>
                <a:cxn ang="0">
                  <a:pos x="1086" y="355"/>
                </a:cxn>
                <a:cxn ang="0">
                  <a:pos x="1139" y="329"/>
                </a:cxn>
                <a:cxn ang="0">
                  <a:pos x="1184" y="315"/>
                </a:cxn>
                <a:cxn ang="0">
                  <a:pos x="1217" y="308"/>
                </a:cxn>
                <a:cxn ang="0">
                  <a:pos x="1260" y="270"/>
                </a:cxn>
                <a:cxn ang="0">
                  <a:pos x="1317" y="220"/>
                </a:cxn>
                <a:cxn ang="0">
                  <a:pos x="1384" y="165"/>
                </a:cxn>
                <a:cxn ang="0">
                  <a:pos x="1451" y="112"/>
                </a:cxn>
                <a:cxn ang="0">
                  <a:pos x="1510" y="68"/>
                </a:cxn>
                <a:cxn ang="0">
                  <a:pos x="1555" y="32"/>
                </a:cxn>
                <a:cxn ang="0">
                  <a:pos x="1605" y="2"/>
                </a:cxn>
              </a:cxnLst>
              <a:rect l="0" t="0" r="r" b="b"/>
              <a:pathLst>
                <a:path w="1608" h="1401">
                  <a:moveTo>
                    <a:pt x="1264" y="0"/>
                  </a:moveTo>
                  <a:lnTo>
                    <a:pt x="1262" y="0"/>
                  </a:lnTo>
                  <a:lnTo>
                    <a:pt x="1259" y="2"/>
                  </a:lnTo>
                  <a:lnTo>
                    <a:pt x="1253" y="4"/>
                  </a:lnTo>
                  <a:lnTo>
                    <a:pt x="1243" y="10"/>
                  </a:lnTo>
                  <a:lnTo>
                    <a:pt x="1238" y="11"/>
                  </a:lnTo>
                  <a:lnTo>
                    <a:pt x="1232" y="13"/>
                  </a:lnTo>
                  <a:lnTo>
                    <a:pt x="1224" y="17"/>
                  </a:lnTo>
                  <a:lnTo>
                    <a:pt x="1217" y="21"/>
                  </a:lnTo>
                  <a:lnTo>
                    <a:pt x="1209" y="23"/>
                  </a:lnTo>
                  <a:lnTo>
                    <a:pt x="1202" y="27"/>
                  </a:lnTo>
                  <a:lnTo>
                    <a:pt x="1194" y="30"/>
                  </a:lnTo>
                  <a:lnTo>
                    <a:pt x="1186" y="38"/>
                  </a:lnTo>
                  <a:lnTo>
                    <a:pt x="1177" y="42"/>
                  </a:lnTo>
                  <a:lnTo>
                    <a:pt x="1167" y="46"/>
                  </a:lnTo>
                  <a:lnTo>
                    <a:pt x="1158" y="51"/>
                  </a:lnTo>
                  <a:lnTo>
                    <a:pt x="1148" y="59"/>
                  </a:lnTo>
                  <a:lnTo>
                    <a:pt x="1137" y="65"/>
                  </a:lnTo>
                  <a:lnTo>
                    <a:pt x="1127" y="70"/>
                  </a:lnTo>
                  <a:lnTo>
                    <a:pt x="1116" y="78"/>
                  </a:lnTo>
                  <a:lnTo>
                    <a:pt x="1106" y="86"/>
                  </a:lnTo>
                  <a:lnTo>
                    <a:pt x="1101" y="89"/>
                  </a:lnTo>
                  <a:lnTo>
                    <a:pt x="1095" y="93"/>
                  </a:lnTo>
                  <a:lnTo>
                    <a:pt x="1089" y="97"/>
                  </a:lnTo>
                  <a:lnTo>
                    <a:pt x="1084" y="101"/>
                  </a:lnTo>
                  <a:lnTo>
                    <a:pt x="1078" y="105"/>
                  </a:lnTo>
                  <a:lnTo>
                    <a:pt x="1074" y="110"/>
                  </a:lnTo>
                  <a:lnTo>
                    <a:pt x="1067" y="114"/>
                  </a:lnTo>
                  <a:lnTo>
                    <a:pt x="1063" y="118"/>
                  </a:lnTo>
                  <a:lnTo>
                    <a:pt x="1057" y="124"/>
                  </a:lnTo>
                  <a:lnTo>
                    <a:pt x="1049" y="127"/>
                  </a:lnTo>
                  <a:lnTo>
                    <a:pt x="1044" y="131"/>
                  </a:lnTo>
                  <a:lnTo>
                    <a:pt x="1040" y="137"/>
                  </a:lnTo>
                  <a:lnTo>
                    <a:pt x="1034" y="143"/>
                  </a:lnTo>
                  <a:lnTo>
                    <a:pt x="1029" y="146"/>
                  </a:lnTo>
                  <a:lnTo>
                    <a:pt x="1023" y="152"/>
                  </a:lnTo>
                  <a:lnTo>
                    <a:pt x="1017" y="158"/>
                  </a:lnTo>
                  <a:lnTo>
                    <a:pt x="1011" y="162"/>
                  </a:lnTo>
                  <a:lnTo>
                    <a:pt x="1006" y="167"/>
                  </a:lnTo>
                  <a:lnTo>
                    <a:pt x="1000" y="171"/>
                  </a:lnTo>
                  <a:lnTo>
                    <a:pt x="994" y="177"/>
                  </a:lnTo>
                  <a:lnTo>
                    <a:pt x="989" y="182"/>
                  </a:lnTo>
                  <a:lnTo>
                    <a:pt x="983" y="188"/>
                  </a:lnTo>
                  <a:lnTo>
                    <a:pt x="977" y="194"/>
                  </a:lnTo>
                  <a:lnTo>
                    <a:pt x="973" y="200"/>
                  </a:lnTo>
                  <a:lnTo>
                    <a:pt x="966" y="205"/>
                  </a:lnTo>
                  <a:lnTo>
                    <a:pt x="960" y="211"/>
                  </a:lnTo>
                  <a:lnTo>
                    <a:pt x="956" y="217"/>
                  </a:lnTo>
                  <a:lnTo>
                    <a:pt x="951" y="222"/>
                  </a:lnTo>
                  <a:lnTo>
                    <a:pt x="945" y="230"/>
                  </a:lnTo>
                  <a:lnTo>
                    <a:pt x="939" y="236"/>
                  </a:lnTo>
                  <a:lnTo>
                    <a:pt x="935" y="241"/>
                  </a:lnTo>
                  <a:lnTo>
                    <a:pt x="930" y="247"/>
                  </a:lnTo>
                  <a:lnTo>
                    <a:pt x="924" y="253"/>
                  </a:lnTo>
                  <a:lnTo>
                    <a:pt x="918" y="258"/>
                  </a:lnTo>
                  <a:lnTo>
                    <a:pt x="914" y="264"/>
                  </a:lnTo>
                  <a:lnTo>
                    <a:pt x="909" y="270"/>
                  </a:lnTo>
                  <a:lnTo>
                    <a:pt x="905" y="276"/>
                  </a:lnTo>
                  <a:lnTo>
                    <a:pt x="899" y="281"/>
                  </a:lnTo>
                  <a:lnTo>
                    <a:pt x="894" y="287"/>
                  </a:lnTo>
                  <a:lnTo>
                    <a:pt x="890" y="293"/>
                  </a:lnTo>
                  <a:lnTo>
                    <a:pt x="886" y="298"/>
                  </a:lnTo>
                  <a:lnTo>
                    <a:pt x="882" y="304"/>
                  </a:lnTo>
                  <a:lnTo>
                    <a:pt x="876" y="310"/>
                  </a:lnTo>
                  <a:lnTo>
                    <a:pt x="873" y="315"/>
                  </a:lnTo>
                  <a:lnTo>
                    <a:pt x="867" y="321"/>
                  </a:lnTo>
                  <a:lnTo>
                    <a:pt x="863" y="327"/>
                  </a:lnTo>
                  <a:lnTo>
                    <a:pt x="859" y="333"/>
                  </a:lnTo>
                  <a:lnTo>
                    <a:pt x="856" y="338"/>
                  </a:lnTo>
                  <a:lnTo>
                    <a:pt x="848" y="350"/>
                  </a:lnTo>
                  <a:lnTo>
                    <a:pt x="840" y="359"/>
                  </a:lnTo>
                  <a:lnTo>
                    <a:pt x="833" y="367"/>
                  </a:lnTo>
                  <a:lnTo>
                    <a:pt x="827" y="376"/>
                  </a:lnTo>
                  <a:lnTo>
                    <a:pt x="819" y="384"/>
                  </a:lnTo>
                  <a:lnTo>
                    <a:pt x="814" y="393"/>
                  </a:lnTo>
                  <a:lnTo>
                    <a:pt x="808" y="401"/>
                  </a:lnTo>
                  <a:lnTo>
                    <a:pt x="804" y="409"/>
                  </a:lnTo>
                  <a:lnTo>
                    <a:pt x="800" y="414"/>
                  </a:lnTo>
                  <a:lnTo>
                    <a:pt x="797" y="420"/>
                  </a:lnTo>
                  <a:lnTo>
                    <a:pt x="793" y="424"/>
                  </a:lnTo>
                  <a:lnTo>
                    <a:pt x="791" y="430"/>
                  </a:lnTo>
                  <a:lnTo>
                    <a:pt x="787" y="435"/>
                  </a:lnTo>
                  <a:lnTo>
                    <a:pt x="785" y="437"/>
                  </a:lnTo>
                  <a:lnTo>
                    <a:pt x="783" y="437"/>
                  </a:lnTo>
                  <a:lnTo>
                    <a:pt x="778" y="441"/>
                  </a:lnTo>
                  <a:lnTo>
                    <a:pt x="772" y="443"/>
                  </a:lnTo>
                  <a:lnTo>
                    <a:pt x="768" y="445"/>
                  </a:lnTo>
                  <a:lnTo>
                    <a:pt x="762" y="449"/>
                  </a:lnTo>
                  <a:lnTo>
                    <a:pt x="757" y="452"/>
                  </a:lnTo>
                  <a:lnTo>
                    <a:pt x="747" y="456"/>
                  </a:lnTo>
                  <a:lnTo>
                    <a:pt x="741" y="460"/>
                  </a:lnTo>
                  <a:lnTo>
                    <a:pt x="732" y="464"/>
                  </a:lnTo>
                  <a:lnTo>
                    <a:pt x="724" y="469"/>
                  </a:lnTo>
                  <a:lnTo>
                    <a:pt x="715" y="473"/>
                  </a:lnTo>
                  <a:lnTo>
                    <a:pt x="705" y="479"/>
                  </a:lnTo>
                  <a:lnTo>
                    <a:pt x="696" y="485"/>
                  </a:lnTo>
                  <a:lnTo>
                    <a:pt x="684" y="492"/>
                  </a:lnTo>
                  <a:lnTo>
                    <a:pt x="679" y="494"/>
                  </a:lnTo>
                  <a:lnTo>
                    <a:pt x="673" y="498"/>
                  </a:lnTo>
                  <a:lnTo>
                    <a:pt x="667" y="502"/>
                  </a:lnTo>
                  <a:lnTo>
                    <a:pt x="662" y="504"/>
                  </a:lnTo>
                  <a:lnTo>
                    <a:pt x="656" y="507"/>
                  </a:lnTo>
                  <a:lnTo>
                    <a:pt x="650" y="509"/>
                  </a:lnTo>
                  <a:lnTo>
                    <a:pt x="644" y="513"/>
                  </a:lnTo>
                  <a:lnTo>
                    <a:pt x="639" y="519"/>
                  </a:lnTo>
                  <a:lnTo>
                    <a:pt x="633" y="521"/>
                  </a:lnTo>
                  <a:lnTo>
                    <a:pt x="627" y="525"/>
                  </a:lnTo>
                  <a:lnTo>
                    <a:pt x="622" y="528"/>
                  </a:lnTo>
                  <a:lnTo>
                    <a:pt x="616" y="532"/>
                  </a:lnTo>
                  <a:lnTo>
                    <a:pt x="610" y="534"/>
                  </a:lnTo>
                  <a:lnTo>
                    <a:pt x="605" y="540"/>
                  </a:lnTo>
                  <a:lnTo>
                    <a:pt x="599" y="544"/>
                  </a:lnTo>
                  <a:lnTo>
                    <a:pt x="593" y="547"/>
                  </a:lnTo>
                  <a:lnTo>
                    <a:pt x="587" y="551"/>
                  </a:lnTo>
                  <a:lnTo>
                    <a:pt x="582" y="555"/>
                  </a:lnTo>
                  <a:lnTo>
                    <a:pt x="576" y="559"/>
                  </a:lnTo>
                  <a:lnTo>
                    <a:pt x="570" y="563"/>
                  </a:lnTo>
                  <a:lnTo>
                    <a:pt x="565" y="566"/>
                  </a:lnTo>
                  <a:lnTo>
                    <a:pt x="557" y="570"/>
                  </a:lnTo>
                  <a:lnTo>
                    <a:pt x="551" y="574"/>
                  </a:lnTo>
                  <a:lnTo>
                    <a:pt x="548" y="580"/>
                  </a:lnTo>
                  <a:lnTo>
                    <a:pt x="542" y="583"/>
                  </a:lnTo>
                  <a:lnTo>
                    <a:pt x="534" y="587"/>
                  </a:lnTo>
                  <a:lnTo>
                    <a:pt x="530" y="591"/>
                  </a:lnTo>
                  <a:lnTo>
                    <a:pt x="525" y="595"/>
                  </a:lnTo>
                  <a:lnTo>
                    <a:pt x="513" y="604"/>
                  </a:lnTo>
                  <a:lnTo>
                    <a:pt x="506" y="614"/>
                  </a:lnTo>
                  <a:lnTo>
                    <a:pt x="494" y="621"/>
                  </a:lnTo>
                  <a:lnTo>
                    <a:pt x="485" y="631"/>
                  </a:lnTo>
                  <a:lnTo>
                    <a:pt x="477" y="639"/>
                  </a:lnTo>
                  <a:lnTo>
                    <a:pt x="468" y="648"/>
                  </a:lnTo>
                  <a:lnTo>
                    <a:pt x="460" y="656"/>
                  </a:lnTo>
                  <a:lnTo>
                    <a:pt x="452" y="663"/>
                  </a:lnTo>
                  <a:lnTo>
                    <a:pt x="443" y="671"/>
                  </a:lnTo>
                  <a:lnTo>
                    <a:pt x="437" y="680"/>
                  </a:lnTo>
                  <a:lnTo>
                    <a:pt x="432" y="688"/>
                  </a:lnTo>
                  <a:lnTo>
                    <a:pt x="424" y="696"/>
                  </a:lnTo>
                  <a:lnTo>
                    <a:pt x="418" y="703"/>
                  </a:lnTo>
                  <a:lnTo>
                    <a:pt x="413" y="711"/>
                  </a:lnTo>
                  <a:lnTo>
                    <a:pt x="407" y="718"/>
                  </a:lnTo>
                  <a:lnTo>
                    <a:pt x="401" y="726"/>
                  </a:lnTo>
                  <a:lnTo>
                    <a:pt x="397" y="732"/>
                  </a:lnTo>
                  <a:lnTo>
                    <a:pt x="394" y="739"/>
                  </a:lnTo>
                  <a:lnTo>
                    <a:pt x="388" y="745"/>
                  </a:lnTo>
                  <a:lnTo>
                    <a:pt x="384" y="751"/>
                  </a:lnTo>
                  <a:lnTo>
                    <a:pt x="380" y="756"/>
                  </a:lnTo>
                  <a:lnTo>
                    <a:pt x="376" y="762"/>
                  </a:lnTo>
                  <a:lnTo>
                    <a:pt x="371" y="774"/>
                  </a:lnTo>
                  <a:lnTo>
                    <a:pt x="367" y="781"/>
                  </a:lnTo>
                  <a:lnTo>
                    <a:pt x="363" y="789"/>
                  </a:lnTo>
                  <a:lnTo>
                    <a:pt x="361" y="794"/>
                  </a:lnTo>
                  <a:lnTo>
                    <a:pt x="359" y="796"/>
                  </a:lnTo>
                  <a:lnTo>
                    <a:pt x="359" y="798"/>
                  </a:lnTo>
                  <a:lnTo>
                    <a:pt x="357" y="798"/>
                  </a:lnTo>
                  <a:lnTo>
                    <a:pt x="354" y="800"/>
                  </a:lnTo>
                  <a:lnTo>
                    <a:pt x="348" y="802"/>
                  </a:lnTo>
                  <a:lnTo>
                    <a:pt x="340" y="804"/>
                  </a:lnTo>
                  <a:lnTo>
                    <a:pt x="335" y="806"/>
                  </a:lnTo>
                  <a:lnTo>
                    <a:pt x="329" y="808"/>
                  </a:lnTo>
                  <a:lnTo>
                    <a:pt x="323" y="812"/>
                  </a:lnTo>
                  <a:lnTo>
                    <a:pt x="317" y="813"/>
                  </a:lnTo>
                  <a:lnTo>
                    <a:pt x="312" y="815"/>
                  </a:lnTo>
                  <a:lnTo>
                    <a:pt x="304" y="819"/>
                  </a:lnTo>
                  <a:lnTo>
                    <a:pt x="297" y="821"/>
                  </a:lnTo>
                  <a:lnTo>
                    <a:pt x="291" y="825"/>
                  </a:lnTo>
                  <a:lnTo>
                    <a:pt x="281" y="829"/>
                  </a:lnTo>
                  <a:lnTo>
                    <a:pt x="274" y="832"/>
                  </a:lnTo>
                  <a:lnTo>
                    <a:pt x="266" y="836"/>
                  </a:lnTo>
                  <a:lnTo>
                    <a:pt x="257" y="840"/>
                  </a:lnTo>
                  <a:lnTo>
                    <a:pt x="249" y="844"/>
                  </a:lnTo>
                  <a:lnTo>
                    <a:pt x="240" y="848"/>
                  </a:lnTo>
                  <a:lnTo>
                    <a:pt x="230" y="853"/>
                  </a:lnTo>
                  <a:lnTo>
                    <a:pt x="222" y="859"/>
                  </a:lnTo>
                  <a:lnTo>
                    <a:pt x="213" y="863"/>
                  </a:lnTo>
                  <a:lnTo>
                    <a:pt x="203" y="869"/>
                  </a:lnTo>
                  <a:lnTo>
                    <a:pt x="194" y="874"/>
                  </a:lnTo>
                  <a:lnTo>
                    <a:pt x="186" y="880"/>
                  </a:lnTo>
                  <a:lnTo>
                    <a:pt x="177" y="886"/>
                  </a:lnTo>
                  <a:lnTo>
                    <a:pt x="167" y="891"/>
                  </a:lnTo>
                  <a:lnTo>
                    <a:pt x="160" y="899"/>
                  </a:lnTo>
                  <a:lnTo>
                    <a:pt x="152" y="905"/>
                  </a:lnTo>
                  <a:lnTo>
                    <a:pt x="143" y="910"/>
                  </a:lnTo>
                  <a:lnTo>
                    <a:pt x="133" y="918"/>
                  </a:lnTo>
                  <a:lnTo>
                    <a:pt x="124" y="924"/>
                  </a:lnTo>
                  <a:lnTo>
                    <a:pt x="116" y="931"/>
                  </a:lnTo>
                  <a:lnTo>
                    <a:pt x="106" y="939"/>
                  </a:lnTo>
                  <a:lnTo>
                    <a:pt x="101" y="946"/>
                  </a:lnTo>
                  <a:lnTo>
                    <a:pt x="93" y="954"/>
                  </a:lnTo>
                  <a:lnTo>
                    <a:pt x="86" y="962"/>
                  </a:lnTo>
                  <a:lnTo>
                    <a:pt x="78" y="967"/>
                  </a:lnTo>
                  <a:lnTo>
                    <a:pt x="70" y="975"/>
                  </a:lnTo>
                  <a:lnTo>
                    <a:pt x="63" y="981"/>
                  </a:lnTo>
                  <a:lnTo>
                    <a:pt x="57" y="988"/>
                  </a:lnTo>
                  <a:lnTo>
                    <a:pt x="49" y="996"/>
                  </a:lnTo>
                  <a:lnTo>
                    <a:pt x="44" y="1003"/>
                  </a:lnTo>
                  <a:lnTo>
                    <a:pt x="38" y="1009"/>
                  </a:lnTo>
                  <a:lnTo>
                    <a:pt x="32" y="1017"/>
                  </a:lnTo>
                  <a:lnTo>
                    <a:pt x="27" y="1022"/>
                  </a:lnTo>
                  <a:lnTo>
                    <a:pt x="21" y="1028"/>
                  </a:lnTo>
                  <a:lnTo>
                    <a:pt x="15" y="1034"/>
                  </a:lnTo>
                  <a:lnTo>
                    <a:pt x="11" y="1040"/>
                  </a:lnTo>
                  <a:lnTo>
                    <a:pt x="4" y="1049"/>
                  </a:lnTo>
                  <a:lnTo>
                    <a:pt x="0" y="1059"/>
                  </a:lnTo>
                  <a:lnTo>
                    <a:pt x="0" y="1066"/>
                  </a:lnTo>
                  <a:lnTo>
                    <a:pt x="0" y="1072"/>
                  </a:lnTo>
                  <a:lnTo>
                    <a:pt x="0" y="1074"/>
                  </a:lnTo>
                  <a:lnTo>
                    <a:pt x="0" y="1076"/>
                  </a:lnTo>
                  <a:lnTo>
                    <a:pt x="0" y="1401"/>
                  </a:lnTo>
                  <a:lnTo>
                    <a:pt x="0" y="1399"/>
                  </a:lnTo>
                  <a:lnTo>
                    <a:pt x="0" y="1397"/>
                  </a:lnTo>
                  <a:lnTo>
                    <a:pt x="0" y="1393"/>
                  </a:lnTo>
                  <a:lnTo>
                    <a:pt x="0" y="1387"/>
                  </a:lnTo>
                  <a:lnTo>
                    <a:pt x="2" y="1382"/>
                  </a:lnTo>
                  <a:lnTo>
                    <a:pt x="10" y="1374"/>
                  </a:lnTo>
                  <a:lnTo>
                    <a:pt x="17" y="1365"/>
                  </a:lnTo>
                  <a:lnTo>
                    <a:pt x="27" y="1357"/>
                  </a:lnTo>
                  <a:lnTo>
                    <a:pt x="36" y="1346"/>
                  </a:lnTo>
                  <a:lnTo>
                    <a:pt x="44" y="1336"/>
                  </a:lnTo>
                  <a:lnTo>
                    <a:pt x="49" y="1330"/>
                  </a:lnTo>
                  <a:lnTo>
                    <a:pt x="55" y="1325"/>
                  </a:lnTo>
                  <a:lnTo>
                    <a:pt x="59" y="1319"/>
                  </a:lnTo>
                  <a:lnTo>
                    <a:pt x="67" y="1313"/>
                  </a:lnTo>
                  <a:lnTo>
                    <a:pt x="70" y="1308"/>
                  </a:lnTo>
                  <a:lnTo>
                    <a:pt x="76" y="1302"/>
                  </a:lnTo>
                  <a:lnTo>
                    <a:pt x="80" y="1296"/>
                  </a:lnTo>
                  <a:lnTo>
                    <a:pt x="87" y="1290"/>
                  </a:lnTo>
                  <a:lnTo>
                    <a:pt x="91" y="1285"/>
                  </a:lnTo>
                  <a:lnTo>
                    <a:pt x="97" y="1279"/>
                  </a:lnTo>
                  <a:lnTo>
                    <a:pt x="101" y="1273"/>
                  </a:lnTo>
                  <a:lnTo>
                    <a:pt x="106" y="1268"/>
                  </a:lnTo>
                  <a:lnTo>
                    <a:pt x="112" y="1262"/>
                  </a:lnTo>
                  <a:lnTo>
                    <a:pt x="116" y="1256"/>
                  </a:lnTo>
                  <a:lnTo>
                    <a:pt x="120" y="1251"/>
                  </a:lnTo>
                  <a:lnTo>
                    <a:pt x="124" y="1243"/>
                  </a:lnTo>
                  <a:lnTo>
                    <a:pt x="127" y="1237"/>
                  </a:lnTo>
                  <a:lnTo>
                    <a:pt x="133" y="1232"/>
                  </a:lnTo>
                  <a:lnTo>
                    <a:pt x="137" y="1228"/>
                  </a:lnTo>
                  <a:lnTo>
                    <a:pt x="141" y="1222"/>
                  </a:lnTo>
                  <a:lnTo>
                    <a:pt x="148" y="1213"/>
                  </a:lnTo>
                  <a:lnTo>
                    <a:pt x="156" y="1201"/>
                  </a:lnTo>
                  <a:lnTo>
                    <a:pt x="162" y="1194"/>
                  </a:lnTo>
                  <a:lnTo>
                    <a:pt x="167" y="1186"/>
                  </a:lnTo>
                  <a:lnTo>
                    <a:pt x="171" y="1178"/>
                  </a:lnTo>
                  <a:lnTo>
                    <a:pt x="177" y="1173"/>
                  </a:lnTo>
                  <a:lnTo>
                    <a:pt x="181" y="1167"/>
                  </a:lnTo>
                  <a:lnTo>
                    <a:pt x="184" y="1161"/>
                  </a:lnTo>
                  <a:lnTo>
                    <a:pt x="188" y="1156"/>
                  </a:lnTo>
                  <a:lnTo>
                    <a:pt x="190" y="1154"/>
                  </a:lnTo>
                  <a:lnTo>
                    <a:pt x="310" y="1140"/>
                  </a:lnTo>
                  <a:lnTo>
                    <a:pt x="405" y="1007"/>
                  </a:lnTo>
                  <a:lnTo>
                    <a:pt x="468" y="924"/>
                  </a:lnTo>
                  <a:lnTo>
                    <a:pt x="601" y="861"/>
                  </a:lnTo>
                  <a:lnTo>
                    <a:pt x="601" y="859"/>
                  </a:lnTo>
                  <a:lnTo>
                    <a:pt x="605" y="857"/>
                  </a:lnTo>
                  <a:lnTo>
                    <a:pt x="610" y="851"/>
                  </a:lnTo>
                  <a:lnTo>
                    <a:pt x="618" y="844"/>
                  </a:lnTo>
                  <a:lnTo>
                    <a:pt x="620" y="838"/>
                  </a:lnTo>
                  <a:lnTo>
                    <a:pt x="625" y="834"/>
                  </a:lnTo>
                  <a:lnTo>
                    <a:pt x="631" y="829"/>
                  </a:lnTo>
                  <a:lnTo>
                    <a:pt x="637" y="823"/>
                  </a:lnTo>
                  <a:lnTo>
                    <a:pt x="641" y="817"/>
                  </a:lnTo>
                  <a:lnTo>
                    <a:pt x="648" y="812"/>
                  </a:lnTo>
                  <a:lnTo>
                    <a:pt x="654" y="806"/>
                  </a:lnTo>
                  <a:lnTo>
                    <a:pt x="662" y="800"/>
                  </a:lnTo>
                  <a:lnTo>
                    <a:pt x="667" y="794"/>
                  </a:lnTo>
                  <a:lnTo>
                    <a:pt x="675" y="787"/>
                  </a:lnTo>
                  <a:lnTo>
                    <a:pt x="681" y="779"/>
                  </a:lnTo>
                  <a:lnTo>
                    <a:pt x="690" y="774"/>
                  </a:lnTo>
                  <a:lnTo>
                    <a:pt x="696" y="764"/>
                  </a:lnTo>
                  <a:lnTo>
                    <a:pt x="705" y="758"/>
                  </a:lnTo>
                  <a:lnTo>
                    <a:pt x="713" y="751"/>
                  </a:lnTo>
                  <a:lnTo>
                    <a:pt x="721" y="745"/>
                  </a:lnTo>
                  <a:lnTo>
                    <a:pt x="728" y="737"/>
                  </a:lnTo>
                  <a:lnTo>
                    <a:pt x="738" y="730"/>
                  </a:lnTo>
                  <a:lnTo>
                    <a:pt x="745" y="722"/>
                  </a:lnTo>
                  <a:lnTo>
                    <a:pt x="753" y="716"/>
                  </a:lnTo>
                  <a:lnTo>
                    <a:pt x="760" y="709"/>
                  </a:lnTo>
                  <a:lnTo>
                    <a:pt x="768" y="701"/>
                  </a:lnTo>
                  <a:lnTo>
                    <a:pt x="778" y="696"/>
                  </a:lnTo>
                  <a:lnTo>
                    <a:pt x="785" y="690"/>
                  </a:lnTo>
                  <a:lnTo>
                    <a:pt x="793" y="684"/>
                  </a:lnTo>
                  <a:lnTo>
                    <a:pt x="800" y="677"/>
                  </a:lnTo>
                  <a:lnTo>
                    <a:pt x="806" y="671"/>
                  </a:lnTo>
                  <a:lnTo>
                    <a:pt x="814" y="667"/>
                  </a:lnTo>
                  <a:lnTo>
                    <a:pt x="819" y="659"/>
                  </a:lnTo>
                  <a:lnTo>
                    <a:pt x="827" y="654"/>
                  </a:lnTo>
                  <a:lnTo>
                    <a:pt x="833" y="650"/>
                  </a:lnTo>
                  <a:lnTo>
                    <a:pt x="840" y="646"/>
                  </a:lnTo>
                  <a:lnTo>
                    <a:pt x="846" y="639"/>
                  </a:lnTo>
                  <a:lnTo>
                    <a:pt x="852" y="635"/>
                  </a:lnTo>
                  <a:lnTo>
                    <a:pt x="859" y="631"/>
                  </a:lnTo>
                  <a:lnTo>
                    <a:pt x="865" y="627"/>
                  </a:lnTo>
                  <a:lnTo>
                    <a:pt x="875" y="621"/>
                  </a:lnTo>
                  <a:lnTo>
                    <a:pt x="886" y="614"/>
                  </a:lnTo>
                  <a:lnTo>
                    <a:pt x="894" y="608"/>
                  </a:lnTo>
                  <a:lnTo>
                    <a:pt x="901" y="602"/>
                  </a:lnTo>
                  <a:lnTo>
                    <a:pt x="907" y="599"/>
                  </a:lnTo>
                  <a:lnTo>
                    <a:pt x="914" y="595"/>
                  </a:lnTo>
                  <a:lnTo>
                    <a:pt x="922" y="591"/>
                  </a:lnTo>
                  <a:lnTo>
                    <a:pt x="926" y="589"/>
                  </a:lnTo>
                  <a:lnTo>
                    <a:pt x="926" y="587"/>
                  </a:lnTo>
                  <a:lnTo>
                    <a:pt x="926" y="583"/>
                  </a:lnTo>
                  <a:lnTo>
                    <a:pt x="928" y="576"/>
                  </a:lnTo>
                  <a:lnTo>
                    <a:pt x="930" y="568"/>
                  </a:lnTo>
                  <a:lnTo>
                    <a:pt x="932" y="563"/>
                  </a:lnTo>
                  <a:lnTo>
                    <a:pt x="933" y="557"/>
                  </a:lnTo>
                  <a:lnTo>
                    <a:pt x="933" y="551"/>
                  </a:lnTo>
                  <a:lnTo>
                    <a:pt x="937" y="547"/>
                  </a:lnTo>
                  <a:lnTo>
                    <a:pt x="939" y="540"/>
                  </a:lnTo>
                  <a:lnTo>
                    <a:pt x="941" y="532"/>
                  </a:lnTo>
                  <a:lnTo>
                    <a:pt x="945" y="526"/>
                  </a:lnTo>
                  <a:lnTo>
                    <a:pt x="949" y="521"/>
                  </a:lnTo>
                  <a:lnTo>
                    <a:pt x="951" y="511"/>
                  </a:lnTo>
                  <a:lnTo>
                    <a:pt x="954" y="504"/>
                  </a:lnTo>
                  <a:lnTo>
                    <a:pt x="956" y="496"/>
                  </a:lnTo>
                  <a:lnTo>
                    <a:pt x="960" y="488"/>
                  </a:lnTo>
                  <a:lnTo>
                    <a:pt x="964" y="481"/>
                  </a:lnTo>
                  <a:lnTo>
                    <a:pt x="970" y="471"/>
                  </a:lnTo>
                  <a:lnTo>
                    <a:pt x="973" y="464"/>
                  </a:lnTo>
                  <a:lnTo>
                    <a:pt x="979" y="458"/>
                  </a:lnTo>
                  <a:lnTo>
                    <a:pt x="983" y="449"/>
                  </a:lnTo>
                  <a:lnTo>
                    <a:pt x="987" y="441"/>
                  </a:lnTo>
                  <a:lnTo>
                    <a:pt x="992" y="433"/>
                  </a:lnTo>
                  <a:lnTo>
                    <a:pt x="998" y="426"/>
                  </a:lnTo>
                  <a:lnTo>
                    <a:pt x="1004" y="418"/>
                  </a:lnTo>
                  <a:lnTo>
                    <a:pt x="1011" y="412"/>
                  </a:lnTo>
                  <a:lnTo>
                    <a:pt x="1017" y="405"/>
                  </a:lnTo>
                  <a:lnTo>
                    <a:pt x="1025" y="399"/>
                  </a:lnTo>
                  <a:lnTo>
                    <a:pt x="1030" y="392"/>
                  </a:lnTo>
                  <a:lnTo>
                    <a:pt x="1038" y="386"/>
                  </a:lnTo>
                  <a:lnTo>
                    <a:pt x="1044" y="380"/>
                  </a:lnTo>
                  <a:lnTo>
                    <a:pt x="1053" y="374"/>
                  </a:lnTo>
                  <a:lnTo>
                    <a:pt x="1061" y="367"/>
                  </a:lnTo>
                  <a:lnTo>
                    <a:pt x="1068" y="363"/>
                  </a:lnTo>
                  <a:lnTo>
                    <a:pt x="1076" y="359"/>
                  </a:lnTo>
                  <a:lnTo>
                    <a:pt x="1086" y="355"/>
                  </a:lnTo>
                  <a:lnTo>
                    <a:pt x="1091" y="350"/>
                  </a:lnTo>
                  <a:lnTo>
                    <a:pt x="1101" y="346"/>
                  </a:lnTo>
                  <a:lnTo>
                    <a:pt x="1108" y="342"/>
                  </a:lnTo>
                  <a:lnTo>
                    <a:pt x="1116" y="338"/>
                  </a:lnTo>
                  <a:lnTo>
                    <a:pt x="1124" y="334"/>
                  </a:lnTo>
                  <a:lnTo>
                    <a:pt x="1131" y="333"/>
                  </a:lnTo>
                  <a:lnTo>
                    <a:pt x="1139" y="329"/>
                  </a:lnTo>
                  <a:lnTo>
                    <a:pt x="1146" y="327"/>
                  </a:lnTo>
                  <a:lnTo>
                    <a:pt x="1152" y="323"/>
                  </a:lnTo>
                  <a:lnTo>
                    <a:pt x="1160" y="321"/>
                  </a:lnTo>
                  <a:lnTo>
                    <a:pt x="1165" y="319"/>
                  </a:lnTo>
                  <a:lnTo>
                    <a:pt x="1173" y="317"/>
                  </a:lnTo>
                  <a:lnTo>
                    <a:pt x="1179" y="315"/>
                  </a:lnTo>
                  <a:lnTo>
                    <a:pt x="1184" y="315"/>
                  </a:lnTo>
                  <a:lnTo>
                    <a:pt x="1190" y="314"/>
                  </a:lnTo>
                  <a:lnTo>
                    <a:pt x="1196" y="314"/>
                  </a:lnTo>
                  <a:lnTo>
                    <a:pt x="1203" y="310"/>
                  </a:lnTo>
                  <a:lnTo>
                    <a:pt x="1209" y="310"/>
                  </a:lnTo>
                  <a:lnTo>
                    <a:pt x="1213" y="310"/>
                  </a:lnTo>
                  <a:lnTo>
                    <a:pt x="1215" y="310"/>
                  </a:lnTo>
                  <a:lnTo>
                    <a:pt x="1217" y="308"/>
                  </a:lnTo>
                  <a:lnTo>
                    <a:pt x="1221" y="304"/>
                  </a:lnTo>
                  <a:lnTo>
                    <a:pt x="1226" y="296"/>
                  </a:lnTo>
                  <a:lnTo>
                    <a:pt x="1236" y="291"/>
                  </a:lnTo>
                  <a:lnTo>
                    <a:pt x="1241" y="285"/>
                  </a:lnTo>
                  <a:lnTo>
                    <a:pt x="1247" y="279"/>
                  </a:lnTo>
                  <a:lnTo>
                    <a:pt x="1253" y="274"/>
                  </a:lnTo>
                  <a:lnTo>
                    <a:pt x="1260" y="270"/>
                  </a:lnTo>
                  <a:lnTo>
                    <a:pt x="1266" y="262"/>
                  </a:lnTo>
                  <a:lnTo>
                    <a:pt x="1276" y="257"/>
                  </a:lnTo>
                  <a:lnTo>
                    <a:pt x="1283" y="249"/>
                  </a:lnTo>
                  <a:lnTo>
                    <a:pt x="1293" y="243"/>
                  </a:lnTo>
                  <a:lnTo>
                    <a:pt x="1300" y="236"/>
                  </a:lnTo>
                  <a:lnTo>
                    <a:pt x="1308" y="228"/>
                  </a:lnTo>
                  <a:lnTo>
                    <a:pt x="1317" y="220"/>
                  </a:lnTo>
                  <a:lnTo>
                    <a:pt x="1327" y="213"/>
                  </a:lnTo>
                  <a:lnTo>
                    <a:pt x="1337" y="205"/>
                  </a:lnTo>
                  <a:lnTo>
                    <a:pt x="1346" y="198"/>
                  </a:lnTo>
                  <a:lnTo>
                    <a:pt x="1356" y="188"/>
                  </a:lnTo>
                  <a:lnTo>
                    <a:pt x="1365" y="182"/>
                  </a:lnTo>
                  <a:lnTo>
                    <a:pt x="1375" y="173"/>
                  </a:lnTo>
                  <a:lnTo>
                    <a:pt x="1384" y="165"/>
                  </a:lnTo>
                  <a:lnTo>
                    <a:pt x="1394" y="156"/>
                  </a:lnTo>
                  <a:lnTo>
                    <a:pt x="1405" y="150"/>
                  </a:lnTo>
                  <a:lnTo>
                    <a:pt x="1413" y="141"/>
                  </a:lnTo>
                  <a:lnTo>
                    <a:pt x="1424" y="133"/>
                  </a:lnTo>
                  <a:lnTo>
                    <a:pt x="1433" y="125"/>
                  </a:lnTo>
                  <a:lnTo>
                    <a:pt x="1443" y="120"/>
                  </a:lnTo>
                  <a:lnTo>
                    <a:pt x="1451" y="112"/>
                  </a:lnTo>
                  <a:lnTo>
                    <a:pt x="1460" y="105"/>
                  </a:lnTo>
                  <a:lnTo>
                    <a:pt x="1470" y="99"/>
                  </a:lnTo>
                  <a:lnTo>
                    <a:pt x="1477" y="91"/>
                  </a:lnTo>
                  <a:lnTo>
                    <a:pt x="1487" y="86"/>
                  </a:lnTo>
                  <a:lnTo>
                    <a:pt x="1494" y="80"/>
                  </a:lnTo>
                  <a:lnTo>
                    <a:pt x="1502" y="72"/>
                  </a:lnTo>
                  <a:lnTo>
                    <a:pt x="1510" y="68"/>
                  </a:lnTo>
                  <a:lnTo>
                    <a:pt x="1517" y="63"/>
                  </a:lnTo>
                  <a:lnTo>
                    <a:pt x="1525" y="55"/>
                  </a:lnTo>
                  <a:lnTo>
                    <a:pt x="1530" y="51"/>
                  </a:lnTo>
                  <a:lnTo>
                    <a:pt x="1538" y="48"/>
                  </a:lnTo>
                  <a:lnTo>
                    <a:pt x="1544" y="42"/>
                  </a:lnTo>
                  <a:lnTo>
                    <a:pt x="1549" y="38"/>
                  </a:lnTo>
                  <a:lnTo>
                    <a:pt x="1555" y="32"/>
                  </a:lnTo>
                  <a:lnTo>
                    <a:pt x="1563" y="30"/>
                  </a:lnTo>
                  <a:lnTo>
                    <a:pt x="1572" y="23"/>
                  </a:lnTo>
                  <a:lnTo>
                    <a:pt x="1582" y="17"/>
                  </a:lnTo>
                  <a:lnTo>
                    <a:pt x="1589" y="10"/>
                  </a:lnTo>
                  <a:lnTo>
                    <a:pt x="1595" y="8"/>
                  </a:lnTo>
                  <a:lnTo>
                    <a:pt x="1601" y="4"/>
                  </a:lnTo>
                  <a:lnTo>
                    <a:pt x="1605" y="2"/>
                  </a:lnTo>
                  <a:lnTo>
                    <a:pt x="1606" y="0"/>
                  </a:lnTo>
                  <a:lnTo>
                    <a:pt x="1608" y="0"/>
                  </a:lnTo>
                  <a:lnTo>
                    <a:pt x="1264" y="0"/>
                  </a:lnTo>
                  <a:lnTo>
                    <a:pt x="1264" y="0"/>
                  </a:lnTo>
                  <a:close/>
                </a:path>
              </a:pathLst>
            </a:custGeom>
            <a:solidFill>
              <a:srgbClr val="CFCC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22" name="Freeform 114"/>
            <p:cNvSpPr>
              <a:spLocks/>
            </p:cNvSpPr>
            <p:nvPr/>
          </p:nvSpPr>
          <p:spPr bwMode="auto">
            <a:xfrm>
              <a:off x="810" y="2346"/>
              <a:ext cx="174" cy="196"/>
            </a:xfrm>
            <a:custGeom>
              <a:avLst/>
              <a:gdLst/>
              <a:ahLst/>
              <a:cxnLst>
                <a:cxn ang="0">
                  <a:pos x="0" y="181"/>
                </a:cxn>
                <a:cxn ang="0">
                  <a:pos x="0" y="175"/>
                </a:cxn>
                <a:cxn ang="0">
                  <a:pos x="4" y="164"/>
                </a:cxn>
                <a:cxn ang="0">
                  <a:pos x="19" y="149"/>
                </a:cxn>
                <a:cxn ang="0">
                  <a:pos x="38" y="130"/>
                </a:cxn>
                <a:cxn ang="0">
                  <a:pos x="55" y="114"/>
                </a:cxn>
                <a:cxn ang="0">
                  <a:pos x="68" y="105"/>
                </a:cxn>
                <a:cxn ang="0">
                  <a:pos x="80" y="95"/>
                </a:cxn>
                <a:cxn ang="0">
                  <a:pos x="91" y="86"/>
                </a:cxn>
                <a:cxn ang="0">
                  <a:pos x="103" y="74"/>
                </a:cxn>
                <a:cxn ang="0">
                  <a:pos x="116" y="67"/>
                </a:cxn>
                <a:cxn ang="0">
                  <a:pos x="131" y="54"/>
                </a:cxn>
                <a:cxn ang="0">
                  <a:pos x="152" y="38"/>
                </a:cxn>
                <a:cxn ang="0">
                  <a:pos x="171" y="27"/>
                </a:cxn>
                <a:cxn ang="0">
                  <a:pos x="188" y="17"/>
                </a:cxn>
                <a:cxn ang="0">
                  <a:pos x="202" y="10"/>
                </a:cxn>
                <a:cxn ang="0">
                  <a:pos x="215" y="4"/>
                </a:cxn>
                <a:cxn ang="0">
                  <a:pos x="224" y="0"/>
                </a:cxn>
                <a:cxn ang="0">
                  <a:pos x="323" y="0"/>
                </a:cxn>
                <a:cxn ang="0">
                  <a:pos x="291" y="158"/>
                </a:cxn>
                <a:cxn ang="0">
                  <a:pos x="190" y="209"/>
                </a:cxn>
                <a:cxn ang="0">
                  <a:pos x="179" y="215"/>
                </a:cxn>
                <a:cxn ang="0">
                  <a:pos x="165" y="221"/>
                </a:cxn>
                <a:cxn ang="0">
                  <a:pos x="152" y="228"/>
                </a:cxn>
                <a:cxn ang="0">
                  <a:pos x="133" y="240"/>
                </a:cxn>
                <a:cxn ang="0">
                  <a:pos x="114" y="253"/>
                </a:cxn>
                <a:cxn ang="0">
                  <a:pos x="93" y="268"/>
                </a:cxn>
                <a:cxn ang="0">
                  <a:pos x="76" y="285"/>
                </a:cxn>
                <a:cxn ang="0">
                  <a:pos x="57" y="303"/>
                </a:cxn>
                <a:cxn ang="0">
                  <a:pos x="40" y="322"/>
                </a:cxn>
                <a:cxn ang="0">
                  <a:pos x="25" y="339"/>
                </a:cxn>
                <a:cxn ang="0">
                  <a:pos x="11" y="356"/>
                </a:cxn>
                <a:cxn ang="0">
                  <a:pos x="2" y="371"/>
                </a:cxn>
                <a:cxn ang="0">
                  <a:pos x="0" y="382"/>
                </a:cxn>
                <a:cxn ang="0">
                  <a:pos x="0" y="394"/>
                </a:cxn>
                <a:cxn ang="0">
                  <a:pos x="0" y="183"/>
                </a:cxn>
              </a:cxnLst>
              <a:rect l="0" t="0" r="r" b="b"/>
              <a:pathLst>
                <a:path w="348" h="394">
                  <a:moveTo>
                    <a:pt x="0" y="183"/>
                  </a:moveTo>
                  <a:lnTo>
                    <a:pt x="0" y="181"/>
                  </a:lnTo>
                  <a:lnTo>
                    <a:pt x="0" y="179"/>
                  </a:lnTo>
                  <a:lnTo>
                    <a:pt x="0" y="175"/>
                  </a:lnTo>
                  <a:lnTo>
                    <a:pt x="0" y="171"/>
                  </a:lnTo>
                  <a:lnTo>
                    <a:pt x="4" y="164"/>
                  </a:lnTo>
                  <a:lnTo>
                    <a:pt x="11" y="156"/>
                  </a:lnTo>
                  <a:lnTo>
                    <a:pt x="19" y="149"/>
                  </a:lnTo>
                  <a:lnTo>
                    <a:pt x="30" y="139"/>
                  </a:lnTo>
                  <a:lnTo>
                    <a:pt x="38" y="130"/>
                  </a:lnTo>
                  <a:lnTo>
                    <a:pt x="49" y="120"/>
                  </a:lnTo>
                  <a:lnTo>
                    <a:pt x="55" y="114"/>
                  </a:lnTo>
                  <a:lnTo>
                    <a:pt x="61" y="111"/>
                  </a:lnTo>
                  <a:lnTo>
                    <a:pt x="68" y="105"/>
                  </a:lnTo>
                  <a:lnTo>
                    <a:pt x="74" y="101"/>
                  </a:lnTo>
                  <a:lnTo>
                    <a:pt x="80" y="95"/>
                  </a:lnTo>
                  <a:lnTo>
                    <a:pt x="86" y="90"/>
                  </a:lnTo>
                  <a:lnTo>
                    <a:pt x="91" y="86"/>
                  </a:lnTo>
                  <a:lnTo>
                    <a:pt x="97" y="80"/>
                  </a:lnTo>
                  <a:lnTo>
                    <a:pt x="103" y="74"/>
                  </a:lnTo>
                  <a:lnTo>
                    <a:pt x="108" y="71"/>
                  </a:lnTo>
                  <a:lnTo>
                    <a:pt x="116" y="67"/>
                  </a:lnTo>
                  <a:lnTo>
                    <a:pt x="122" y="63"/>
                  </a:lnTo>
                  <a:lnTo>
                    <a:pt x="131" y="54"/>
                  </a:lnTo>
                  <a:lnTo>
                    <a:pt x="141" y="46"/>
                  </a:lnTo>
                  <a:lnTo>
                    <a:pt x="152" y="38"/>
                  </a:lnTo>
                  <a:lnTo>
                    <a:pt x="162" y="33"/>
                  </a:lnTo>
                  <a:lnTo>
                    <a:pt x="171" y="27"/>
                  </a:lnTo>
                  <a:lnTo>
                    <a:pt x="181" y="23"/>
                  </a:lnTo>
                  <a:lnTo>
                    <a:pt x="188" y="17"/>
                  </a:lnTo>
                  <a:lnTo>
                    <a:pt x="196" y="14"/>
                  </a:lnTo>
                  <a:lnTo>
                    <a:pt x="202" y="10"/>
                  </a:lnTo>
                  <a:lnTo>
                    <a:pt x="209" y="8"/>
                  </a:lnTo>
                  <a:lnTo>
                    <a:pt x="215" y="4"/>
                  </a:lnTo>
                  <a:lnTo>
                    <a:pt x="219" y="4"/>
                  </a:lnTo>
                  <a:lnTo>
                    <a:pt x="224" y="0"/>
                  </a:lnTo>
                  <a:lnTo>
                    <a:pt x="228" y="0"/>
                  </a:lnTo>
                  <a:lnTo>
                    <a:pt x="323" y="0"/>
                  </a:lnTo>
                  <a:lnTo>
                    <a:pt x="348" y="84"/>
                  </a:lnTo>
                  <a:lnTo>
                    <a:pt x="291" y="158"/>
                  </a:lnTo>
                  <a:lnTo>
                    <a:pt x="152" y="280"/>
                  </a:lnTo>
                  <a:lnTo>
                    <a:pt x="190" y="209"/>
                  </a:lnTo>
                  <a:lnTo>
                    <a:pt x="186" y="211"/>
                  </a:lnTo>
                  <a:lnTo>
                    <a:pt x="179" y="215"/>
                  </a:lnTo>
                  <a:lnTo>
                    <a:pt x="171" y="217"/>
                  </a:lnTo>
                  <a:lnTo>
                    <a:pt x="165" y="221"/>
                  </a:lnTo>
                  <a:lnTo>
                    <a:pt x="158" y="223"/>
                  </a:lnTo>
                  <a:lnTo>
                    <a:pt x="152" y="228"/>
                  </a:lnTo>
                  <a:lnTo>
                    <a:pt x="141" y="234"/>
                  </a:lnTo>
                  <a:lnTo>
                    <a:pt x="133" y="240"/>
                  </a:lnTo>
                  <a:lnTo>
                    <a:pt x="122" y="246"/>
                  </a:lnTo>
                  <a:lnTo>
                    <a:pt x="114" y="253"/>
                  </a:lnTo>
                  <a:lnTo>
                    <a:pt x="103" y="261"/>
                  </a:lnTo>
                  <a:lnTo>
                    <a:pt x="93" y="268"/>
                  </a:lnTo>
                  <a:lnTo>
                    <a:pt x="84" y="276"/>
                  </a:lnTo>
                  <a:lnTo>
                    <a:pt x="76" y="285"/>
                  </a:lnTo>
                  <a:lnTo>
                    <a:pt x="67" y="293"/>
                  </a:lnTo>
                  <a:lnTo>
                    <a:pt x="57" y="303"/>
                  </a:lnTo>
                  <a:lnTo>
                    <a:pt x="48" y="310"/>
                  </a:lnTo>
                  <a:lnTo>
                    <a:pt x="40" y="322"/>
                  </a:lnTo>
                  <a:lnTo>
                    <a:pt x="30" y="329"/>
                  </a:lnTo>
                  <a:lnTo>
                    <a:pt x="25" y="339"/>
                  </a:lnTo>
                  <a:lnTo>
                    <a:pt x="17" y="346"/>
                  </a:lnTo>
                  <a:lnTo>
                    <a:pt x="11" y="356"/>
                  </a:lnTo>
                  <a:lnTo>
                    <a:pt x="6" y="363"/>
                  </a:lnTo>
                  <a:lnTo>
                    <a:pt x="2" y="371"/>
                  </a:lnTo>
                  <a:lnTo>
                    <a:pt x="0" y="377"/>
                  </a:lnTo>
                  <a:lnTo>
                    <a:pt x="0" y="382"/>
                  </a:lnTo>
                  <a:lnTo>
                    <a:pt x="0" y="390"/>
                  </a:lnTo>
                  <a:lnTo>
                    <a:pt x="0" y="394"/>
                  </a:lnTo>
                  <a:lnTo>
                    <a:pt x="0" y="183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rgbClr val="CFCC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23" name="Freeform 115"/>
            <p:cNvSpPr>
              <a:spLocks/>
            </p:cNvSpPr>
            <p:nvPr/>
          </p:nvSpPr>
          <p:spPr bwMode="auto">
            <a:xfrm>
              <a:off x="810" y="2446"/>
              <a:ext cx="287" cy="299"/>
            </a:xfrm>
            <a:custGeom>
              <a:avLst/>
              <a:gdLst/>
              <a:ahLst/>
              <a:cxnLst>
                <a:cxn ang="0">
                  <a:pos x="0" y="359"/>
                </a:cxn>
                <a:cxn ang="0">
                  <a:pos x="0" y="330"/>
                </a:cxn>
                <a:cxn ang="0">
                  <a:pos x="8" y="306"/>
                </a:cxn>
                <a:cxn ang="0">
                  <a:pos x="19" y="283"/>
                </a:cxn>
                <a:cxn ang="0">
                  <a:pos x="38" y="260"/>
                </a:cxn>
                <a:cxn ang="0">
                  <a:pos x="61" y="234"/>
                </a:cxn>
                <a:cxn ang="0">
                  <a:pos x="89" y="209"/>
                </a:cxn>
                <a:cxn ang="0">
                  <a:pos x="122" y="186"/>
                </a:cxn>
                <a:cxn ang="0">
                  <a:pos x="156" y="163"/>
                </a:cxn>
                <a:cxn ang="0">
                  <a:pos x="190" y="144"/>
                </a:cxn>
                <a:cxn ang="0">
                  <a:pos x="222" y="127"/>
                </a:cxn>
                <a:cxn ang="0">
                  <a:pos x="249" y="116"/>
                </a:cxn>
                <a:cxn ang="0">
                  <a:pos x="276" y="102"/>
                </a:cxn>
                <a:cxn ang="0">
                  <a:pos x="281" y="95"/>
                </a:cxn>
                <a:cxn ang="0">
                  <a:pos x="298" y="70"/>
                </a:cxn>
                <a:cxn ang="0">
                  <a:pos x="327" y="38"/>
                </a:cxn>
                <a:cxn ang="0">
                  <a:pos x="361" y="15"/>
                </a:cxn>
                <a:cxn ang="0">
                  <a:pos x="384" y="4"/>
                </a:cxn>
                <a:cxn ang="0">
                  <a:pos x="407" y="0"/>
                </a:cxn>
                <a:cxn ang="0">
                  <a:pos x="432" y="0"/>
                </a:cxn>
                <a:cxn ang="0">
                  <a:pos x="454" y="2"/>
                </a:cxn>
                <a:cxn ang="0">
                  <a:pos x="481" y="7"/>
                </a:cxn>
                <a:cxn ang="0">
                  <a:pos x="510" y="17"/>
                </a:cxn>
                <a:cxn ang="0">
                  <a:pos x="574" y="97"/>
                </a:cxn>
                <a:cxn ang="0">
                  <a:pos x="557" y="118"/>
                </a:cxn>
                <a:cxn ang="0">
                  <a:pos x="534" y="139"/>
                </a:cxn>
                <a:cxn ang="0">
                  <a:pos x="506" y="165"/>
                </a:cxn>
                <a:cxn ang="0">
                  <a:pos x="470" y="192"/>
                </a:cxn>
                <a:cxn ang="0">
                  <a:pos x="435" y="218"/>
                </a:cxn>
                <a:cxn ang="0">
                  <a:pos x="409" y="235"/>
                </a:cxn>
                <a:cxn ang="0">
                  <a:pos x="390" y="253"/>
                </a:cxn>
                <a:cxn ang="0">
                  <a:pos x="365" y="281"/>
                </a:cxn>
                <a:cxn ang="0">
                  <a:pos x="331" y="315"/>
                </a:cxn>
                <a:cxn ang="0">
                  <a:pos x="291" y="351"/>
                </a:cxn>
                <a:cxn ang="0">
                  <a:pos x="268" y="363"/>
                </a:cxn>
                <a:cxn ang="0">
                  <a:pos x="226" y="380"/>
                </a:cxn>
                <a:cxn ang="0">
                  <a:pos x="192" y="389"/>
                </a:cxn>
                <a:cxn ang="0">
                  <a:pos x="171" y="393"/>
                </a:cxn>
                <a:cxn ang="0">
                  <a:pos x="186" y="338"/>
                </a:cxn>
                <a:cxn ang="0">
                  <a:pos x="156" y="355"/>
                </a:cxn>
                <a:cxn ang="0">
                  <a:pos x="127" y="384"/>
                </a:cxn>
                <a:cxn ang="0">
                  <a:pos x="108" y="407"/>
                </a:cxn>
                <a:cxn ang="0">
                  <a:pos x="87" y="433"/>
                </a:cxn>
                <a:cxn ang="0">
                  <a:pos x="65" y="465"/>
                </a:cxn>
                <a:cxn ang="0">
                  <a:pos x="42" y="498"/>
                </a:cxn>
                <a:cxn ang="0">
                  <a:pos x="23" y="530"/>
                </a:cxn>
                <a:cxn ang="0">
                  <a:pos x="8" y="557"/>
                </a:cxn>
                <a:cxn ang="0">
                  <a:pos x="0" y="581"/>
                </a:cxn>
                <a:cxn ang="0">
                  <a:pos x="0" y="369"/>
                </a:cxn>
              </a:cxnLst>
              <a:rect l="0" t="0" r="r" b="b"/>
              <a:pathLst>
                <a:path w="574" h="597">
                  <a:moveTo>
                    <a:pt x="0" y="369"/>
                  </a:moveTo>
                  <a:lnTo>
                    <a:pt x="0" y="367"/>
                  </a:lnTo>
                  <a:lnTo>
                    <a:pt x="0" y="365"/>
                  </a:lnTo>
                  <a:lnTo>
                    <a:pt x="0" y="359"/>
                  </a:lnTo>
                  <a:lnTo>
                    <a:pt x="0" y="355"/>
                  </a:lnTo>
                  <a:lnTo>
                    <a:pt x="0" y="348"/>
                  </a:lnTo>
                  <a:lnTo>
                    <a:pt x="0" y="340"/>
                  </a:lnTo>
                  <a:lnTo>
                    <a:pt x="0" y="330"/>
                  </a:lnTo>
                  <a:lnTo>
                    <a:pt x="0" y="323"/>
                  </a:lnTo>
                  <a:lnTo>
                    <a:pt x="2" y="317"/>
                  </a:lnTo>
                  <a:lnTo>
                    <a:pt x="4" y="311"/>
                  </a:lnTo>
                  <a:lnTo>
                    <a:pt x="8" y="306"/>
                  </a:lnTo>
                  <a:lnTo>
                    <a:pt x="10" y="302"/>
                  </a:lnTo>
                  <a:lnTo>
                    <a:pt x="13" y="294"/>
                  </a:lnTo>
                  <a:lnTo>
                    <a:pt x="15" y="289"/>
                  </a:lnTo>
                  <a:lnTo>
                    <a:pt x="19" y="283"/>
                  </a:lnTo>
                  <a:lnTo>
                    <a:pt x="25" y="279"/>
                  </a:lnTo>
                  <a:lnTo>
                    <a:pt x="29" y="272"/>
                  </a:lnTo>
                  <a:lnTo>
                    <a:pt x="32" y="266"/>
                  </a:lnTo>
                  <a:lnTo>
                    <a:pt x="38" y="260"/>
                  </a:lnTo>
                  <a:lnTo>
                    <a:pt x="44" y="253"/>
                  </a:lnTo>
                  <a:lnTo>
                    <a:pt x="49" y="247"/>
                  </a:lnTo>
                  <a:lnTo>
                    <a:pt x="55" y="241"/>
                  </a:lnTo>
                  <a:lnTo>
                    <a:pt x="61" y="234"/>
                  </a:lnTo>
                  <a:lnTo>
                    <a:pt x="68" y="228"/>
                  </a:lnTo>
                  <a:lnTo>
                    <a:pt x="74" y="222"/>
                  </a:lnTo>
                  <a:lnTo>
                    <a:pt x="82" y="216"/>
                  </a:lnTo>
                  <a:lnTo>
                    <a:pt x="89" y="209"/>
                  </a:lnTo>
                  <a:lnTo>
                    <a:pt x="97" y="203"/>
                  </a:lnTo>
                  <a:lnTo>
                    <a:pt x="105" y="197"/>
                  </a:lnTo>
                  <a:lnTo>
                    <a:pt x="114" y="192"/>
                  </a:lnTo>
                  <a:lnTo>
                    <a:pt x="122" y="186"/>
                  </a:lnTo>
                  <a:lnTo>
                    <a:pt x="131" y="180"/>
                  </a:lnTo>
                  <a:lnTo>
                    <a:pt x="139" y="175"/>
                  </a:lnTo>
                  <a:lnTo>
                    <a:pt x="148" y="169"/>
                  </a:lnTo>
                  <a:lnTo>
                    <a:pt x="156" y="163"/>
                  </a:lnTo>
                  <a:lnTo>
                    <a:pt x="165" y="159"/>
                  </a:lnTo>
                  <a:lnTo>
                    <a:pt x="173" y="154"/>
                  </a:lnTo>
                  <a:lnTo>
                    <a:pt x="183" y="150"/>
                  </a:lnTo>
                  <a:lnTo>
                    <a:pt x="190" y="144"/>
                  </a:lnTo>
                  <a:lnTo>
                    <a:pt x="200" y="140"/>
                  </a:lnTo>
                  <a:lnTo>
                    <a:pt x="207" y="137"/>
                  </a:lnTo>
                  <a:lnTo>
                    <a:pt x="215" y="131"/>
                  </a:lnTo>
                  <a:lnTo>
                    <a:pt x="222" y="127"/>
                  </a:lnTo>
                  <a:lnTo>
                    <a:pt x="230" y="125"/>
                  </a:lnTo>
                  <a:lnTo>
                    <a:pt x="236" y="121"/>
                  </a:lnTo>
                  <a:lnTo>
                    <a:pt x="243" y="118"/>
                  </a:lnTo>
                  <a:lnTo>
                    <a:pt x="249" y="116"/>
                  </a:lnTo>
                  <a:lnTo>
                    <a:pt x="255" y="114"/>
                  </a:lnTo>
                  <a:lnTo>
                    <a:pt x="264" y="108"/>
                  </a:lnTo>
                  <a:lnTo>
                    <a:pt x="270" y="104"/>
                  </a:lnTo>
                  <a:lnTo>
                    <a:pt x="276" y="102"/>
                  </a:lnTo>
                  <a:lnTo>
                    <a:pt x="278" y="102"/>
                  </a:lnTo>
                  <a:lnTo>
                    <a:pt x="278" y="101"/>
                  </a:lnTo>
                  <a:lnTo>
                    <a:pt x="278" y="99"/>
                  </a:lnTo>
                  <a:lnTo>
                    <a:pt x="281" y="95"/>
                  </a:lnTo>
                  <a:lnTo>
                    <a:pt x="285" y="91"/>
                  </a:lnTo>
                  <a:lnTo>
                    <a:pt x="287" y="83"/>
                  </a:lnTo>
                  <a:lnTo>
                    <a:pt x="293" y="78"/>
                  </a:lnTo>
                  <a:lnTo>
                    <a:pt x="298" y="70"/>
                  </a:lnTo>
                  <a:lnTo>
                    <a:pt x="306" y="63"/>
                  </a:lnTo>
                  <a:lnTo>
                    <a:pt x="312" y="55"/>
                  </a:lnTo>
                  <a:lnTo>
                    <a:pt x="319" y="45"/>
                  </a:lnTo>
                  <a:lnTo>
                    <a:pt x="327" y="38"/>
                  </a:lnTo>
                  <a:lnTo>
                    <a:pt x="337" y="32"/>
                  </a:lnTo>
                  <a:lnTo>
                    <a:pt x="346" y="23"/>
                  </a:lnTo>
                  <a:lnTo>
                    <a:pt x="356" y="17"/>
                  </a:lnTo>
                  <a:lnTo>
                    <a:pt x="361" y="15"/>
                  </a:lnTo>
                  <a:lnTo>
                    <a:pt x="367" y="11"/>
                  </a:lnTo>
                  <a:lnTo>
                    <a:pt x="373" y="9"/>
                  </a:lnTo>
                  <a:lnTo>
                    <a:pt x="378" y="7"/>
                  </a:lnTo>
                  <a:lnTo>
                    <a:pt x="384" y="4"/>
                  </a:lnTo>
                  <a:lnTo>
                    <a:pt x="390" y="4"/>
                  </a:lnTo>
                  <a:lnTo>
                    <a:pt x="395" y="2"/>
                  </a:lnTo>
                  <a:lnTo>
                    <a:pt x="401" y="2"/>
                  </a:lnTo>
                  <a:lnTo>
                    <a:pt x="407" y="0"/>
                  </a:lnTo>
                  <a:lnTo>
                    <a:pt x="414" y="0"/>
                  </a:lnTo>
                  <a:lnTo>
                    <a:pt x="420" y="0"/>
                  </a:lnTo>
                  <a:lnTo>
                    <a:pt x="426" y="0"/>
                  </a:lnTo>
                  <a:lnTo>
                    <a:pt x="432" y="0"/>
                  </a:lnTo>
                  <a:lnTo>
                    <a:pt x="437" y="0"/>
                  </a:lnTo>
                  <a:lnTo>
                    <a:pt x="443" y="0"/>
                  </a:lnTo>
                  <a:lnTo>
                    <a:pt x="449" y="2"/>
                  </a:lnTo>
                  <a:lnTo>
                    <a:pt x="454" y="2"/>
                  </a:lnTo>
                  <a:lnTo>
                    <a:pt x="460" y="4"/>
                  </a:lnTo>
                  <a:lnTo>
                    <a:pt x="466" y="4"/>
                  </a:lnTo>
                  <a:lnTo>
                    <a:pt x="471" y="6"/>
                  </a:lnTo>
                  <a:lnTo>
                    <a:pt x="481" y="7"/>
                  </a:lnTo>
                  <a:lnTo>
                    <a:pt x="489" y="11"/>
                  </a:lnTo>
                  <a:lnTo>
                    <a:pt x="498" y="13"/>
                  </a:lnTo>
                  <a:lnTo>
                    <a:pt x="504" y="15"/>
                  </a:lnTo>
                  <a:lnTo>
                    <a:pt x="510" y="17"/>
                  </a:lnTo>
                  <a:lnTo>
                    <a:pt x="513" y="19"/>
                  </a:lnTo>
                  <a:lnTo>
                    <a:pt x="517" y="19"/>
                  </a:lnTo>
                  <a:lnTo>
                    <a:pt x="519" y="21"/>
                  </a:lnTo>
                  <a:lnTo>
                    <a:pt x="574" y="97"/>
                  </a:lnTo>
                  <a:lnTo>
                    <a:pt x="572" y="97"/>
                  </a:lnTo>
                  <a:lnTo>
                    <a:pt x="570" y="101"/>
                  </a:lnTo>
                  <a:lnTo>
                    <a:pt x="565" y="106"/>
                  </a:lnTo>
                  <a:lnTo>
                    <a:pt x="557" y="118"/>
                  </a:lnTo>
                  <a:lnTo>
                    <a:pt x="551" y="121"/>
                  </a:lnTo>
                  <a:lnTo>
                    <a:pt x="546" y="127"/>
                  </a:lnTo>
                  <a:lnTo>
                    <a:pt x="540" y="133"/>
                  </a:lnTo>
                  <a:lnTo>
                    <a:pt x="534" y="139"/>
                  </a:lnTo>
                  <a:lnTo>
                    <a:pt x="527" y="144"/>
                  </a:lnTo>
                  <a:lnTo>
                    <a:pt x="521" y="152"/>
                  </a:lnTo>
                  <a:lnTo>
                    <a:pt x="511" y="158"/>
                  </a:lnTo>
                  <a:lnTo>
                    <a:pt x="506" y="165"/>
                  </a:lnTo>
                  <a:lnTo>
                    <a:pt x="496" y="171"/>
                  </a:lnTo>
                  <a:lnTo>
                    <a:pt x="487" y="178"/>
                  </a:lnTo>
                  <a:lnTo>
                    <a:pt x="479" y="186"/>
                  </a:lnTo>
                  <a:lnTo>
                    <a:pt x="470" y="192"/>
                  </a:lnTo>
                  <a:lnTo>
                    <a:pt x="460" y="199"/>
                  </a:lnTo>
                  <a:lnTo>
                    <a:pt x="452" y="205"/>
                  </a:lnTo>
                  <a:lnTo>
                    <a:pt x="443" y="211"/>
                  </a:lnTo>
                  <a:lnTo>
                    <a:pt x="435" y="218"/>
                  </a:lnTo>
                  <a:lnTo>
                    <a:pt x="426" y="222"/>
                  </a:lnTo>
                  <a:lnTo>
                    <a:pt x="420" y="226"/>
                  </a:lnTo>
                  <a:lnTo>
                    <a:pt x="414" y="230"/>
                  </a:lnTo>
                  <a:lnTo>
                    <a:pt x="409" y="235"/>
                  </a:lnTo>
                  <a:lnTo>
                    <a:pt x="401" y="241"/>
                  </a:lnTo>
                  <a:lnTo>
                    <a:pt x="399" y="243"/>
                  </a:lnTo>
                  <a:lnTo>
                    <a:pt x="395" y="245"/>
                  </a:lnTo>
                  <a:lnTo>
                    <a:pt x="390" y="253"/>
                  </a:lnTo>
                  <a:lnTo>
                    <a:pt x="384" y="258"/>
                  </a:lnTo>
                  <a:lnTo>
                    <a:pt x="378" y="266"/>
                  </a:lnTo>
                  <a:lnTo>
                    <a:pt x="371" y="272"/>
                  </a:lnTo>
                  <a:lnTo>
                    <a:pt x="365" y="281"/>
                  </a:lnTo>
                  <a:lnTo>
                    <a:pt x="356" y="289"/>
                  </a:lnTo>
                  <a:lnTo>
                    <a:pt x="348" y="298"/>
                  </a:lnTo>
                  <a:lnTo>
                    <a:pt x="338" y="308"/>
                  </a:lnTo>
                  <a:lnTo>
                    <a:pt x="331" y="315"/>
                  </a:lnTo>
                  <a:lnTo>
                    <a:pt x="319" y="325"/>
                  </a:lnTo>
                  <a:lnTo>
                    <a:pt x="310" y="334"/>
                  </a:lnTo>
                  <a:lnTo>
                    <a:pt x="300" y="342"/>
                  </a:lnTo>
                  <a:lnTo>
                    <a:pt x="291" y="351"/>
                  </a:lnTo>
                  <a:lnTo>
                    <a:pt x="285" y="353"/>
                  </a:lnTo>
                  <a:lnTo>
                    <a:pt x="278" y="357"/>
                  </a:lnTo>
                  <a:lnTo>
                    <a:pt x="272" y="359"/>
                  </a:lnTo>
                  <a:lnTo>
                    <a:pt x="268" y="363"/>
                  </a:lnTo>
                  <a:lnTo>
                    <a:pt x="257" y="369"/>
                  </a:lnTo>
                  <a:lnTo>
                    <a:pt x="247" y="372"/>
                  </a:lnTo>
                  <a:lnTo>
                    <a:pt x="236" y="376"/>
                  </a:lnTo>
                  <a:lnTo>
                    <a:pt x="226" y="380"/>
                  </a:lnTo>
                  <a:lnTo>
                    <a:pt x="217" y="384"/>
                  </a:lnTo>
                  <a:lnTo>
                    <a:pt x="209" y="386"/>
                  </a:lnTo>
                  <a:lnTo>
                    <a:pt x="200" y="388"/>
                  </a:lnTo>
                  <a:lnTo>
                    <a:pt x="192" y="389"/>
                  </a:lnTo>
                  <a:lnTo>
                    <a:pt x="186" y="389"/>
                  </a:lnTo>
                  <a:lnTo>
                    <a:pt x="181" y="391"/>
                  </a:lnTo>
                  <a:lnTo>
                    <a:pt x="173" y="393"/>
                  </a:lnTo>
                  <a:lnTo>
                    <a:pt x="171" y="393"/>
                  </a:lnTo>
                  <a:lnTo>
                    <a:pt x="202" y="338"/>
                  </a:lnTo>
                  <a:lnTo>
                    <a:pt x="200" y="336"/>
                  </a:lnTo>
                  <a:lnTo>
                    <a:pt x="194" y="338"/>
                  </a:lnTo>
                  <a:lnTo>
                    <a:pt x="186" y="338"/>
                  </a:lnTo>
                  <a:lnTo>
                    <a:pt x="177" y="344"/>
                  </a:lnTo>
                  <a:lnTo>
                    <a:pt x="169" y="348"/>
                  </a:lnTo>
                  <a:lnTo>
                    <a:pt x="163" y="351"/>
                  </a:lnTo>
                  <a:lnTo>
                    <a:pt x="156" y="355"/>
                  </a:lnTo>
                  <a:lnTo>
                    <a:pt x="148" y="363"/>
                  </a:lnTo>
                  <a:lnTo>
                    <a:pt x="141" y="369"/>
                  </a:lnTo>
                  <a:lnTo>
                    <a:pt x="133" y="378"/>
                  </a:lnTo>
                  <a:lnTo>
                    <a:pt x="127" y="384"/>
                  </a:lnTo>
                  <a:lnTo>
                    <a:pt x="124" y="388"/>
                  </a:lnTo>
                  <a:lnTo>
                    <a:pt x="118" y="393"/>
                  </a:lnTo>
                  <a:lnTo>
                    <a:pt x="114" y="401"/>
                  </a:lnTo>
                  <a:lnTo>
                    <a:pt x="108" y="407"/>
                  </a:lnTo>
                  <a:lnTo>
                    <a:pt x="103" y="412"/>
                  </a:lnTo>
                  <a:lnTo>
                    <a:pt x="97" y="420"/>
                  </a:lnTo>
                  <a:lnTo>
                    <a:pt x="93" y="427"/>
                  </a:lnTo>
                  <a:lnTo>
                    <a:pt x="87" y="433"/>
                  </a:lnTo>
                  <a:lnTo>
                    <a:pt x="82" y="441"/>
                  </a:lnTo>
                  <a:lnTo>
                    <a:pt x="76" y="448"/>
                  </a:lnTo>
                  <a:lnTo>
                    <a:pt x="70" y="458"/>
                  </a:lnTo>
                  <a:lnTo>
                    <a:pt x="65" y="465"/>
                  </a:lnTo>
                  <a:lnTo>
                    <a:pt x="59" y="473"/>
                  </a:lnTo>
                  <a:lnTo>
                    <a:pt x="53" y="481"/>
                  </a:lnTo>
                  <a:lnTo>
                    <a:pt x="49" y="490"/>
                  </a:lnTo>
                  <a:lnTo>
                    <a:pt x="42" y="498"/>
                  </a:lnTo>
                  <a:lnTo>
                    <a:pt x="38" y="505"/>
                  </a:lnTo>
                  <a:lnTo>
                    <a:pt x="32" y="513"/>
                  </a:lnTo>
                  <a:lnTo>
                    <a:pt x="29" y="522"/>
                  </a:lnTo>
                  <a:lnTo>
                    <a:pt x="23" y="530"/>
                  </a:lnTo>
                  <a:lnTo>
                    <a:pt x="19" y="536"/>
                  </a:lnTo>
                  <a:lnTo>
                    <a:pt x="13" y="543"/>
                  </a:lnTo>
                  <a:lnTo>
                    <a:pt x="11" y="551"/>
                  </a:lnTo>
                  <a:lnTo>
                    <a:pt x="8" y="557"/>
                  </a:lnTo>
                  <a:lnTo>
                    <a:pt x="4" y="562"/>
                  </a:lnTo>
                  <a:lnTo>
                    <a:pt x="0" y="568"/>
                  </a:lnTo>
                  <a:lnTo>
                    <a:pt x="0" y="574"/>
                  </a:lnTo>
                  <a:lnTo>
                    <a:pt x="0" y="581"/>
                  </a:lnTo>
                  <a:lnTo>
                    <a:pt x="0" y="589"/>
                  </a:lnTo>
                  <a:lnTo>
                    <a:pt x="0" y="595"/>
                  </a:lnTo>
                  <a:lnTo>
                    <a:pt x="0" y="597"/>
                  </a:lnTo>
                  <a:lnTo>
                    <a:pt x="0" y="369"/>
                  </a:lnTo>
                  <a:lnTo>
                    <a:pt x="0" y="369"/>
                  </a:lnTo>
                  <a:close/>
                </a:path>
              </a:pathLst>
            </a:custGeom>
            <a:solidFill>
              <a:srgbClr val="CFCC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24" name="Freeform 116"/>
            <p:cNvSpPr>
              <a:spLocks/>
            </p:cNvSpPr>
            <p:nvPr/>
          </p:nvSpPr>
          <p:spPr bwMode="auto">
            <a:xfrm>
              <a:off x="810" y="2533"/>
              <a:ext cx="401" cy="433"/>
            </a:xfrm>
            <a:custGeom>
              <a:avLst/>
              <a:gdLst/>
              <a:ahLst/>
              <a:cxnLst>
                <a:cxn ang="0">
                  <a:pos x="0" y="583"/>
                </a:cxn>
                <a:cxn ang="0">
                  <a:pos x="0" y="562"/>
                </a:cxn>
                <a:cxn ang="0">
                  <a:pos x="0" y="538"/>
                </a:cxn>
                <a:cxn ang="0">
                  <a:pos x="11" y="509"/>
                </a:cxn>
                <a:cxn ang="0">
                  <a:pos x="30" y="477"/>
                </a:cxn>
                <a:cxn ang="0">
                  <a:pos x="55" y="443"/>
                </a:cxn>
                <a:cxn ang="0">
                  <a:pos x="91" y="406"/>
                </a:cxn>
                <a:cxn ang="0">
                  <a:pos x="127" y="374"/>
                </a:cxn>
                <a:cxn ang="0">
                  <a:pos x="152" y="357"/>
                </a:cxn>
                <a:cxn ang="0">
                  <a:pos x="177" y="340"/>
                </a:cxn>
                <a:cxn ang="0">
                  <a:pos x="203" y="323"/>
                </a:cxn>
                <a:cxn ang="0">
                  <a:pos x="228" y="306"/>
                </a:cxn>
                <a:cxn ang="0">
                  <a:pos x="255" y="291"/>
                </a:cxn>
                <a:cxn ang="0">
                  <a:pos x="281" y="275"/>
                </a:cxn>
                <a:cxn ang="0">
                  <a:pos x="308" y="262"/>
                </a:cxn>
                <a:cxn ang="0">
                  <a:pos x="331" y="251"/>
                </a:cxn>
                <a:cxn ang="0">
                  <a:pos x="357" y="235"/>
                </a:cxn>
                <a:cxn ang="0">
                  <a:pos x="394" y="218"/>
                </a:cxn>
                <a:cxn ang="0">
                  <a:pos x="420" y="207"/>
                </a:cxn>
                <a:cxn ang="0">
                  <a:pos x="428" y="197"/>
                </a:cxn>
                <a:cxn ang="0">
                  <a:pos x="451" y="167"/>
                </a:cxn>
                <a:cxn ang="0">
                  <a:pos x="470" y="144"/>
                </a:cxn>
                <a:cxn ang="0">
                  <a:pos x="490" y="118"/>
                </a:cxn>
                <a:cxn ang="0">
                  <a:pos x="517" y="95"/>
                </a:cxn>
                <a:cxn ang="0">
                  <a:pos x="542" y="70"/>
                </a:cxn>
                <a:cxn ang="0">
                  <a:pos x="570" y="49"/>
                </a:cxn>
                <a:cxn ang="0">
                  <a:pos x="597" y="34"/>
                </a:cxn>
                <a:cxn ang="0">
                  <a:pos x="624" y="23"/>
                </a:cxn>
                <a:cxn ang="0">
                  <a:pos x="648" y="11"/>
                </a:cxn>
                <a:cxn ang="0">
                  <a:pos x="675" y="5"/>
                </a:cxn>
                <a:cxn ang="0">
                  <a:pos x="705" y="0"/>
                </a:cxn>
                <a:cxn ang="0">
                  <a:pos x="802" y="95"/>
                </a:cxn>
                <a:cxn ang="0">
                  <a:pos x="795" y="114"/>
                </a:cxn>
                <a:cxn ang="0">
                  <a:pos x="776" y="142"/>
                </a:cxn>
                <a:cxn ang="0">
                  <a:pos x="743" y="180"/>
                </a:cxn>
                <a:cxn ang="0">
                  <a:pos x="721" y="201"/>
                </a:cxn>
                <a:cxn ang="0">
                  <a:pos x="692" y="222"/>
                </a:cxn>
                <a:cxn ang="0">
                  <a:pos x="662" y="243"/>
                </a:cxn>
                <a:cxn ang="0">
                  <a:pos x="629" y="264"/>
                </a:cxn>
                <a:cxn ang="0">
                  <a:pos x="599" y="283"/>
                </a:cxn>
                <a:cxn ang="0">
                  <a:pos x="572" y="298"/>
                </a:cxn>
                <a:cxn ang="0">
                  <a:pos x="549" y="311"/>
                </a:cxn>
                <a:cxn ang="0">
                  <a:pos x="530" y="323"/>
                </a:cxn>
                <a:cxn ang="0">
                  <a:pos x="536" y="372"/>
                </a:cxn>
                <a:cxn ang="0">
                  <a:pos x="511" y="386"/>
                </a:cxn>
                <a:cxn ang="0">
                  <a:pos x="473" y="405"/>
                </a:cxn>
                <a:cxn ang="0">
                  <a:pos x="437" y="424"/>
                </a:cxn>
                <a:cxn ang="0">
                  <a:pos x="414" y="435"/>
                </a:cxn>
                <a:cxn ang="0">
                  <a:pos x="390" y="448"/>
                </a:cxn>
                <a:cxn ang="0">
                  <a:pos x="367" y="462"/>
                </a:cxn>
                <a:cxn ang="0">
                  <a:pos x="342" y="475"/>
                </a:cxn>
                <a:cxn ang="0">
                  <a:pos x="317" y="488"/>
                </a:cxn>
                <a:cxn ang="0">
                  <a:pos x="295" y="501"/>
                </a:cxn>
                <a:cxn ang="0">
                  <a:pos x="268" y="519"/>
                </a:cxn>
                <a:cxn ang="0">
                  <a:pos x="230" y="541"/>
                </a:cxn>
                <a:cxn ang="0">
                  <a:pos x="200" y="562"/>
                </a:cxn>
                <a:cxn ang="0">
                  <a:pos x="175" y="579"/>
                </a:cxn>
                <a:cxn ang="0">
                  <a:pos x="144" y="604"/>
                </a:cxn>
                <a:cxn ang="0">
                  <a:pos x="125" y="623"/>
                </a:cxn>
                <a:cxn ang="0">
                  <a:pos x="0" y="866"/>
                </a:cxn>
              </a:cxnLst>
              <a:rect l="0" t="0" r="r" b="b"/>
              <a:pathLst>
                <a:path w="802" h="866">
                  <a:moveTo>
                    <a:pt x="0" y="595"/>
                  </a:moveTo>
                  <a:lnTo>
                    <a:pt x="0" y="593"/>
                  </a:lnTo>
                  <a:lnTo>
                    <a:pt x="0" y="591"/>
                  </a:lnTo>
                  <a:lnTo>
                    <a:pt x="0" y="583"/>
                  </a:lnTo>
                  <a:lnTo>
                    <a:pt x="0" y="578"/>
                  </a:lnTo>
                  <a:lnTo>
                    <a:pt x="0" y="572"/>
                  </a:lnTo>
                  <a:lnTo>
                    <a:pt x="0" y="568"/>
                  </a:lnTo>
                  <a:lnTo>
                    <a:pt x="0" y="562"/>
                  </a:lnTo>
                  <a:lnTo>
                    <a:pt x="0" y="557"/>
                  </a:lnTo>
                  <a:lnTo>
                    <a:pt x="0" y="551"/>
                  </a:lnTo>
                  <a:lnTo>
                    <a:pt x="0" y="545"/>
                  </a:lnTo>
                  <a:lnTo>
                    <a:pt x="0" y="538"/>
                  </a:lnTo>
                  <a:lnTo>
                    <a:pt x="4" y="532"/>
                  </a:lnTo>
                  <a:lnTo>
                    <a:pt x="6" y="524"/>
                  </a:lnTo>
                  <a:lnTo>
                    <a:pt x="8" y="517"/>
                  </a:lnTo>
                  <a:lnTo>
                    <a:pt x="11" y="509"/>
                  </a:lnTo>
                  <a:lnTo>
                    <a:pt x="15" y="501"/>
                  </a:lnTo>
                  <a:lnTo>
                    <a:pt x="19" y="494"/>
                  </a:lnTo>
                  <a:lnTo>
                    <a:pt x="25" y="486"/>
                  </a:lnTo>
                  <a:lnTo>
                    <a:pt x="30" y="477"/>
                  </a:lnTo>
                  <a:lnTo>
                    <a:pt x="36" y="469"/>
                  </a:lnTo>
                  <a:lnTo>
                    <a:pt x="42" y="462"/>
                  </a:lnTo>
                  <a:lnTo>
                    <a:pt x="49" y="452"/>
                  </a:lnTo>
                  <a:lnTo>
                    <a:pt x="55" y="443"/>
                  </a:lnTo>
                  <a:lnTo>
                    <a:pt x="65" y="433"/>
                  </a:lnTo>
                  <a:lnTo>
                    <a:pt x="72" y="425"/>
                  </a:lnTo>
                  <a:lnTo>
                    <a:pt x="82" y="416"/>
                  </a:lnTo>
                  <a:lnTo>
                    <a:pt x="91" y="406"/>
                  </a:lnTo>
                  <a:lnTo>
                    <a:pt x="101" y="399"/>
                  </a:lnTo>
                  <a:lnTo>
                    <a:pt x="110" y="389"/>
                  </a:lnTo>
                  <a:lnTo>
                    <a:pt x="122" y="380"/>
                  </a:lnTo>
                  <a:lnTo>
                    <a:pt x="127" y="374"/>
                  </a:lnTo>
                  <a:lnTo>
                    <a:pt x="133" y="370"/>
                  </a:lnTo>
                  <a:lnTo>
                    <a:pt x="139" y="367"/>
                  </a:lnTo>
                  <a:lnTo>
                    <a:pt x="144" y="363"/>
                  </a:lnTo>
                  <a:lnTo>
                    <a:pt x="152" y="357"/>
                  </a:lnTo>
                  <a:lnTo>
                    <a:pt x="158" y="353"/>
                  </a:lnTo>
                  <a:lnTo>
                    <a:pt x="163" y="348"/>
                  </a:lnTo>
                  <a:lnTo>
                    <a:pt x="169" y="344"/>
                  </a:lnTo>
                  <a:lnTo>
                    <a:pt x="177" y="340"/>
                  </a:lnTo>
                  <a:lnTo>
                    <a:pt x="183" y="334"/>
                  </a:lnTo>
                  <a:lnTo>
                    <a:pt x="190" y="330"/>
                  </a:lnTo>
                  <a:lnTo>
                    <a:pt x="198" y="327"/>
                  </a:lnTo>
                  <a:lnTo>
                    <a:pt x="203" y="323"/>
                  </a:lnTo>
                  <a:lnTo>
                    <a:pt x="209" y="319"/>
                  </a:lnTo>
                  <a:lnTo>
                    <a:pt x="217" y="315"/>
                  </a:lnTo>
                  <a:lnTo>
                    <a:pt x="222" y="310"/>
                  </a:lnTo>
                  <a:lnTo>
                    <a:pt x="228" y="306"/>
                  </a:lnTo>
                  <a:lnTo>
                    <a:pt x="236" y="302"/>
                  </a:lnTo>
                  <a:lnTo>
                    <a:pt x="243" y="298"/>
                  </a:lnTo>
                  <a:lnTo>
                    <a:pt x="249" y="296"/>
                  </a:lnTo>
                  <a:lnTo>
                    <a:pt x="255" y="291"/>
                  </a:lnTo>
                  <a:lnTo>
                    <a:pt x="262" y="287"/>
                  </a:lnTo>
                  <a:lnTo>
                    <a:pt x="268" y="283"/>
                  </a:lnTo>
                  <a:lnTo>
                    <a:pt x="276" y="279"/>
                  </a:lnTo>
                  <a:lnTo>
                    <a:pt x="281" y="275"/>
                  </a:lnTo>
                  <a:lnTo>
                    <a:pt x="289" y="272"/>
                  </a:lnTo>
                  <a:lnTo>
                    <a:pt x="295" y="270"/>
                  </a:lnTo>
                  <a:lnTo>
                    <a:pt x="302" y="266"/>
                  </a:lnTo>
                  <a:lnTo>
                    <a:pt x="308" y="262"/>
                  </a:lnTo>
                  <a:lnTo>
                    <a:pt x="314" y="260"/>
                  </a:lnTo>
                  <a:lnTo>
                    <a:pt x="319" y="256"/>
                  </a:lnTo>
                  <a:lnTo>
                    <a:pt x="325" y="253"/>
                  </a:lnTo>
                  <a:lnTo>
                    <a:pt x="331" y="251"/>
                  </a:lnTo>
                  <a:lnTo>
                    <a:pt x="337" y="247"/>
                  </a:lnTo>
                  <a:lnTo>
                    <a:pt x="342" y="243"/>
                  </a:lnTo>
                  <a:lnTo>
                    <a:pt x="348" y="241"/>
                  </a:lnTo>
                  <a:lnTo>
                    <a:pt x="357" y="235"/>
                  </a:lnTo>
                  <a:lnTo>
                    <a:pt x="369" y="232"/>
                  </a:lnTo>
                  <a:lnTo>
                    <a:pt x="378" y="226"/>
                  </a:lnTo>
                  <a:lnTo>
                    <a:pt x="386" y="224"/>
                  </a:lnTo>
                  <a:lnTo>
                    <a:pt x="394" y="218"/>
                  </a:lnTo>
                  <a:lnTo>
                    <a:pt x="401" y="216"/>
                  </a:lnTo>
                  <a:lnTo>
                    <a:pt x="407" y="213"/>
                  </a:lnTo>
                  <a:lnTo>
                    <a:pt x="413" y="211"/>
                  </a:lnTo>
                  <a:lnTo>
                    <a:pt x="420" y="207"/>
                  </a:lnTo>
                  <a:lnTo>
                    <a:pt x="422" y="207"/>
                  </a:lnTo>
                  <a:lnTo>
                    <a:pt x="422" y="205"/>
                  </a:lnTo>
                  <a:lnTo>
                    <a:pt x="424" y="203"/>
                  </a:lnTo>
                  <a:lnTo>
                    <a:pt x="428" y="197"/>
                  </a:lnTo>
                  <a:lnTo>
                    <a:pt x="433" y="192"/>
                  </a:lnTo>
                  <a:lnTo>
                    <a:pt x="439" y="182"/>
                  </a:lnTo>
                  <a:lnTo>
                    <a:pt x="447" y="173"/>
                  </a:lnTo>
                  <a:lnTo>
                    <a:pt x="451" y="167"/>
                  </a:lnTo>
                  <a:lnTo>
                    <a:pt x="456" y="161"/>
                  </a:lnTo>
                  <a:lnTo>
                    <a:pt x="460" y="156"/>
                  </a:lnTo>
                  <a:lnTo>
                    <a:pt x="466" y="152"/>
                  </a:lnTo>
                  <a:lnTo>
                    <a:pt x="470" y="144"/>
                  </a:lnTo>
                  <a:lnTo>
                    <a:pt x="473" y="138"/>
                  </a:lnTo>
                  <a:lnTo>
                    <a:pt x="481" y="131"/>
                  </a:lnTo>
                  <a:lnTo>
                    <a:pt x="487" y="125"/>
                  </a:lnTo>
                  <a:lnTo>
                    <a:pt x="490" y="118"/>
                  </a:lnTo>
                  <a:lnTo>
                    <a:pt x="498" y="112"/>
                  </a:lnTo>
                  <a:lnTo>
                    <a:pt x="504" y="106"/>
                  </a:lnTo>
                  <a:lnTo>
                    <a:pt x="510" y="100"/>
                  </a:lnTo>
                  <a:lnTo>
                    <a:pt x="517" y="95"/>
                  </a:lnTo>
                  <a:lnTo>
                    <a:pt x="523" y="89"/>
                  </a:lnTo>
                  <a:lnTo>
                    <a:pt x="529" y="83"/>
                  </a:lnTo>
                  <a:lnTo>
                    <a:pt x="536" y="76"/>
                  </a:lnTo>
                  <a:lnTo>
                    <a:pt x="542" y="70"/>
                  </a:lnTo>
                  <a:lnTo>
                    <a:pt x="549" y="64"/>
                  </a:lnTo>
                  <a:lnTo>
                    <a:pt x="555" y="59"/>
                  </a:lnTo>
                  <a:lnTo>
                    <a:pt x="565" y="55"/>
                  </a:lnTo>
                  <a:lnTo>
                    <a:pt x="570" y="49"/>
                  </a:lnTo>
                  <a:lnTo>
                    <a:pt x="576" y="45"/>
                  </a:lnTo>
                  <a:lnTo>
                    <a:pt x="584" y="40"/>
                  </a:lnTo>
                  <a:lnTo>
                    <a:pt x="591" y="38"/>
                  </a:lnTo>
                  <a:lnTo>
                    <a:pt x="597" y="34"/>
                  </a:lnTo>
                  <a:lnTo>
                    <a:pt x="605" y="30"/>
                  </a:lnTo>
                  <a:lnTo>
                    <a:pt x="610" y="28"/>
                  </a:lnTo>
                  <a:lnTo>
                    <a:pt x="618" y="24"/>
                  </a:lnTo>
                  <a:lnTo>
                    <a:pt x="624" y="23"/>
                  </a:lnTo>
                  <a:lnTo>
                    <a:pt x="629" y="19"/>
                  </a:lnTo>
                  <a:lnTo>
                    <a:pt x="635" y="15"/>
                  </a:lnTo>
                  <a:lnTo>
                    <a:pt x="643" y="15"/>
                  </a:lnTo>
                  <a:lnTo>
                    <a:pt x="648" y="11"/>
                  </a:lnTo>
                  <a:lnTo>
                    <a:pt x="654" y="11"/>
                  </a:lnTo>
                  <a:lnTo>
                    <a:pt x="660" y="9"/>
                  </a:lnTo>
                  <a:lnTo>
                    <a:pt x="667" y="7"/>
                  </a:lnTo>
                  <a:lnTo>
                    <a:pt x="675" y="5"/>
                  </a:lnTo>
                  <a:lnTo>
                    <a:pt x="684" y="4"/>
                  </a:lnTo>
                  <a:lnTo>
                    <a:pt x="694" y="0"/>
                  </a:lnTo>
                  <a:lnTo>
                    <a:pt x="702" y="0"/>
                  </a:lnTo>
                  <a:lnTo>
                    <a:pt x="705" y="0"/>
                  </a:lnTo>
                  <a:lnTo>
                    <a:pt x="711" y="0"/>
                  </a:lnTo>
                  <a:lnTo>
                    <a:pt x="715" y="0"/>
                  </a:lnTo>
                  <a:lnTo>
                    <a:pt x="717" y="0"/>
                  </a:lnTo>
                  <a:lnTo>
                    <a:pt x="802" y="95"/>
                  </a:lnTo>
                  <a:lnTo>
                    <a:pt x="802" y="97"/>
                  </a:lnTo>
                  <a:lnTo>
                    <a:pt x="798" y="102"/>
                  </a:lnTo>
                  <a:lnTo>
                    <a:pt x="797" y="108"/>
                  </a:lnTo>
                  <a:lnTo>
                    <a:pt x="795" y="114"/>
                  </a:lnTo>
                  <a:lnTo>
                    <a:pt x="789" y="119"/>
                  </a:lnTo>
                  <a:lnTo>
                    <a:pt x="787" y="127"/>
                  </a:lnTo>
                  <a:lnTo>
                    <a:pt x="781" y="133"/>
                  </a:lnTo>
                  <a:lnTo>
                    <a:pt x="776" y="142"/>
                  </a:lnTo>
                  <a:lnTo>
                    <a:pt x="768" y="152"/>
                  </a:lnTo>
                  <a:lnTo>
                    <a:pt x="762" y="159"/>
                  </a:lnTo>
                  <a:lnTo>
                    <a:pt x="751" y="169"/>
                  </a:lnTo>
                  <a:lnTo>
                    <a:pt x="743" y="180"/>
                  </a:lnTo>
                  <a:lnTo>
                    <a:pt x="738" y="184"/>
                  </a:lnTo>
                  <a:lnTo>
                    <a:pt x="732" y="190"/>
                  </a:lnTo>
                  <a:lnTo>
                    <a:pt x="724" y="196"/>
                  </a:lnTo>
                  <a:lnTo>
                    <a:pt x="721" y="201"/>
                  </a:lnTo>
                  <a:lnTo>
                    <a:pt x="713" y="207"/>
                  </a:lnTo>
                  <a:lnTo>
                    <a:pt x="705" y="213"/>
                  </a:lnTo>
                  <a:lnTo>
                    <a:pt x="700" y="216"/>
                  </a:lnTo>
                  <a:lnTo>
                    <a:pt x="692" y="222"/>
                  </a:lnTo>
                  <a:lnTo>
                    <a:pt x="684" y="228"/>
                  </a:lnTo>
                  <a:lnTo>
                    <a:pt x="677" y="234"/>
                  </a:lnTo>
                  <a:lnTo>
                    <a:pt x="669" y="237"/>
                  </a:lnTo>
                  <a:lnTo>
                    <a:pt x="662" y="243"/>
                  </a:lnTo>
                  <a:lnTo>
                    <a:pt x="652" y="249"/>
                  </a:lnTo>
                  <a:lnTo>
                    <a:pt x="646" y="254"/>
                  </a:lnTo>
                  <a:lnTo>
                    <a:pt x="637" y="258"/>
                  </a:lnTo>
                  <a:lnTo>
                    <a:pt x="629" y="264"/>
                  </a:lnTo>
                  <a:lnTo>
                    <a:pt x="622" y="268"/>
                  </a:lnTo>
                  <a:lnTo>
                    <a:pt x="614" y="273"/>
                  </a:lnTo>
                  <a:lnTo>
                    <a:pt x="606" y="279"/>
                  </a:lnTo>
                  <a:lnTo>
                    <a:pt x="599" y="283"/>
                  </a:lnTo>
                  <a:lnTo>
                    <a:pt x="591" y="287"/>
                  </a:lnTo>
                  <a:lnTo>
                    <a:pt x="586" y="291"/>
                  </a:lnTo>
                  <a:lnTo>
                    <a:pt x="578" y="294"/>
                  </a:lnTo>
                  <a:lnTo>
                    <a:pt x="572" y="298"/>
                  </a:lnTo>
                  <a:lnTo>
                    <a:pt x="567" y="302"/>
                  </a:lnTo>
                  <a:lnTo>
                    <a:pt x="561" y="304"/>
                  </a:lnTo>
                  <a:lnTo>
                    <a:pt x="553" y="308"/>
                  </a:lnTo>
                  <a:lnTo>
                    <a:pt x="549" y="311"/>
                  </a:lnTo>
                  <a:lnTo>
                    <a:pt x="542" y="315"/>
                  </a:lnTo>
                  <a:lnTo>
                    <a:pt x="536" y="319"/>
                  </a:lnTo>
                  <a:lnTo>
                    <a:pt x="532" y="321"/>
                  </a:lnTo>
                  <a:lnTo>
                    <a:pt x="530" y="323"/>
                  </a:lnTo>
                  <a:lnTo>
                    <a:pt x="551" y="367"/>
                  </a:lnTo>
                  <a:lnTo>
                    <a:pt x="548" y="367"/>
                  </a:lnTo>
                  <a:lnTo>
                    <a:pt x="542" y="370"/>
                  </a:lnTo>
                  <a:lnTo>
                    <a:pt x="536" y="372"/>
                  </a:lnTo>
                  <a:lnTo>
                    <a:pt x="532" y="374"/>
                  </a:lnTo>
                  <a:lnTo>
                    <a:pt x="525" y="378"/>
                  </a:lnTo>
                  <a:lnTo>
                    <a:pt x="519" y="382"/>
                  </a:lnTo>
                  <a:lnTo>
                    <a:pt x="511" y="386"/>
                  </a:lnTo>
                  <a:lnTo>
                    <a:pt x="504" y="389"/>
                  </a:lnTo>
                  <a:lnTo>
                    <a:pt x="494" y="393"/>
                  </a:lnTo>
                  <a:lnTo>
                    <a:pt x="485" y="399"/>
                  </a:lnTo>
                  <a:lnTo>
                    <a:pt x="473" y="405"/>
                  </a:lnTo>
                  <a:lnTo>
                    <a:pt x="464" y="410"/>
                  </a:lnTo>
                  <a:lnTo>
                    <a:pt x="454" y="416"/>
                  </a:lnTo>
                  <a:lnTo>
                    <a:pt x="443" y="422"/>
                  </a:lnTo>
                  <a:lnTo>
                    <a:pt x="437" y="424"/>
                  </a:lnTo>
                  <a:lnTo>
                    <a:pt x="432" y="427"/>
                  </a:lnTo>
                  <a:lnTo>
                    <a:pt x="426" y="429"/>
                  </a:lnTo>
                  <a:lnTo>
                    <a:pt x="420" y="433"/>
                  </a:lnTo>
                  <a:lnTo>
                    <a:pt x="414" y="435"/>
                  </a:lnTo>
                  <a:lnTo>
                    <a:pt x="407" y="439"/>
                  </a:lnTo>
                  <a:lnTo>
                    <a:pt x="401" y="443"/>
                  </a:lnTo>
                  <a:lnTo>
                    <a:pt x="395" y="446"/>
                  </a:lnTo>
                  <a:lnTo>
                    <a:pt x="390" y="448"/>
                  </a:lnTo>
                  <a:lnTo>
                    <a:pt x="384" y="452"/>
                  </a:lnTo>
                  <a:lnTo>
                    <a:pt x="378" y="454"/>
                  </a:lnTo>
                  <a:lnTo>
                    <a:pt x="373" y="458"/>
                  </a:lnTo>
                  <a:lnTo>
                    <a:pt x="367" y="462"/>
                  </a:lnTo>
                  <a:lnTo>
                    <a:pt x="359" y="465"/>
                  </a:lnTo>
                  <a:lnTo>
                    <a:pt x="354" y="469"/>
                  </a:lnTo>
                  <a:lnTo>
                    <a:pt x="348" y="473"/>
                  </a:lnTo>
                  <a:lnTo>
                    <a:pt x="342" y="475"/>
                  </a:lnTo>
                  <a:lnTo>
                    <a:pt x="337" y="479"/>
                  </a:lnTo>
                  <a:lnTo>
                    <a:pt x="331" y="482"/>
                  </a:lnTo>
                  <a:lnTo>
                    <a:pt x="325" y="486"/>
                  </a:lnTo>
                  <a:lnTo>
                    <a:pt x="317" y="488"/>
                  </a:lnTo>
                  <a:lnTo>
                    <a:pt x="312" y="492"/>
                  </a:lnTo>
                  <a:lnTo>
                    <a:pt x="306" y="494"/>
                  </a:lnTo>
                  <a:lnTo>
                    <a:pt x="302" y="498"/>
                  </a:lnTo>
                  <a:lnTo>
                    <a:pt x="295" y="501"/>
                  </a:lnTo>
                  <a:lnTo>
                    <a:pt x="289" y="505"/>
                  </a:lnTo>
                  <a:lnTo>
                    <a:pt x="285" y="507"/>
                  </a:lnTo>
                  <a:lnTo>
                    <a:pt x="279" y="511"/>
                  </a:lnTo>
                  <a:lnTo>
                    <a:pt x="268" y="519"/>
                  </a:lnTo>
                  <a:lnTo>
                    <a:pt x="259" y="526"/>
                  </a:lnTo>
                  <a:lnTo>
                    <a:pt x="249" y="530"/>
                  </a:lnTo>
                  <a:lnTo>
                    <a:pt x="240" y="536"/>
                  </a:lnTo>
                  <a:lnTo>
                    <a:pt x="230" y="541"/>
                  </a:lnTo>
                  <a:lnTo>
                    <a:pt x="222" y="549"/>
                  </a:lnTo>
                  <a:lnTo>
                    <a:pt x="215" y="553"/>
                  </a:lnTo>
                  <a:lnTo>
                    <a:pt x="207" y="558"/>
                  </a:lnTo>
                  <a:lnTo>
                    <a:pt x="200" y="562"/>
                  </a:lnTo>
                  <a:lnTo>
                    <a:pt x="192" y="568"/>
                  </a:lnTo>
                  <a:lnTo>
                    <a:pt x="186" y="572"/>
                  </a:lnTo>
                  <a:lnTo>
                    <a:pt x="181" y="576"/>
                  </a:lnTo>
                  <a:lnTo>
                    <a:pt x="175" y="579"/>
                  </a:lnTo>
                  <a:lnTo>
                    <a:pt x="169" y="585"/>
                  </a:lnTo>
                  <a:lnTo>
                    <a:pt x="160" y="593"/>
                  </a:lnTo>
                  <a:lnTo>
                    <a:pt x="152" y="600"/>
                  </a:lnTo>
                  <a:lnTo>
                    <a:pt x="144" y="604"/>
                  </a:lnTo>
                  <a:lnTo>
                    <a:pt x="139" y="612"/>
                  </a:lnTo>
                  <a:lnTo>
                    <a:pt x="135" y="616"/>
                  </a:lnTo>
                  <a:lnTo>
                    <a:pt x="131" y="619"/>
                  </a:lnTo>
                  <a:lnTo>
                    <a:pt x="125" y="623"/>
                  </a:lnTo>
                  <a:lnTo>
                    <a:pt x="125" y="627"/>
                  </a:lnTo>
                  <a:lnTo>
                    <a:pt x="171" y="678"/>
                  </a:lnTo>
                  <a:lnTo>
                    <a:pt x="114" y="741"/>
                  </a:lnTo>
                  <a:lnTo>
                    <a:pt x="0" y="866"/>
                  </a:lnTo>
                  <a:lnTo>
                    <a:pt x="0" y="595"/>
                  </a:lnTo>
                  <a:lnTo>
                    <a:pt x="0" y="595"/>
                  </a:lnTo>
                  <a:close/>
                </a:path>
              </a:pathLst>
            </a:custGeom>
            <a:solidFill>
              <a:srgbClr val="CFCC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25" name="Freeform 117"/>
            <p:cNvSpPr>
              <a:spLocks/>
            </p:cNvSpPr>
            <p:nvPr/>
          </p:nvSpPr>
          <p:spPr bwMode="auto">
            <a:xfrm>
              <a:off x="810" y="2655"/>
              <a:ext cx="550" cy="524"/>
            </a:xfrm>
            <a:custGeom>
              <a:avLst/>
              <a:gdLst/>
              <a:ahLst/>
              <a:cxnLst>
                <a:cxn ang="0">
                  <a:pos x="4" y="760"/>
                </a:cxn>
                <a:cxn ang="0">
                  <a:pos x="42" y="718"/>
                </a:cxn>
                <a:cxn ang="0">
                  <a:pos x="97" y="663"/>
                </a:cxn>
                <a:cxn ang="0">
                  <a:pos x="144" y="618"/>
                </a:cxn>
                <a:cxn ang="0">
                  <a:pos x="177" y="585"/>
                </a:cxn>
                <a:cxn ang="0">
                  <a:pos x="211" y="555"/>
                </a:cxn>
                <a:cxn ang="0">
                  <a:pos x="245" y="526"/>
                </a:cxn>
                <a:cxn ang="0">
                  <a:pos x="278" y="500"/>
                </a:cxn>
                <a:cxn ang="0">
                  <a:pos x="335" y="460"/>
                </a:cxn>
                <a:cxn ang="0">
                  <a:pos x="390" y="424"/>
                </a:cxn>
                <a:cxn ang="0">
                  <a:pos x="432" y="397"/>
                </a:cxn>
                <a:cxn ang="0">
                  <a:pos x="466" y="382"/>
                </a:cxn>
                <a:cxn ang="0">
                  <a:pos x="580" y="264"/>
                </a:cxn>
                <a:cxn ang="0">
                  <a:pos x="622" y="237"/>
                </a:cxn>
                <a:cxn ang="0">
                  <a:pos x="660" y="209"/>
                </a:cxn>
                <a:cxn ang="0">
                  <a:pos x="703" y="177"/>
                </a:cxn>
                <a:cxn ang="0">
                  <a:pos x="745" y="141"/>
                </a:cxn>
                <a:cxn ang="0">
                  <a:pos x="781" y="104"/>
                </a:cxn>
                <a:cxn ang="0">
                  <a:pos x="808" y="72"/>
                </a:cxn>
                <a:cxn ang="0">
                  <a:pos x="840" y="30"/>
                </a:cxn>
                <a:cxn ang="0">
                  <a:pos x="861" y="11"/>
                </a:cxn>
                <a:cxn ang="0">
                  <a:pos x="899" y="2"/>
                </a:cxn>
                <a:cxn ang="0">
                  <a:pos x="941" y="2"/>
                </a:cxn>
                <a:cxn ang="0">
                  <a:pos x="979" y="8"/>
                </a:cxn>
                <a:cxn ang="0">
                  <a:pos x="1019" y="17"/>
                </a:cxn>
                <a:cxn ang="0">
                  <a:pos x="1055" y="28"/>
                </a:cxn>
                <a:cxn ang="0">
                  <a:pos x="1095" y="44"/>
                </a:cxn>
                <a:cxn ang="0">
                  <a:pos x="1080" y="165"/>
                </a:cxn>
                <a:cxn ang="0">
                  <a:pos x="1027" y="205"/>
                </a:cxn>
                <a:cxn ang="0">
                  <a:pos x="989" y="237"/>
                </a:cxn>
                <a:cxn ang="0">
                  <a:pos x="949" y="270"/>
                </a:cxn>
                <a:cxn ang="0">
                  <a:pos x="913" y="300"/>
                </a:cxn>
                <a:cxn ang="0">
                  <a:pos x="875" y="331"/>
                </a:cxn>
                <a:cxn ang="0">
                  <a:pos x="833" y="365"/>
                </a:cxn>
                <a:cxn ang="0">
                  <a:pos x="814" y="312"/>
                </a:cxn>
                <a:cxn ang="0">
                  <a:pos x="774" y="325"/>
                </a:cxn>
                <a:cxn ang="0">
                  <a:pos x="740" y="346"/>
                </a:cxn>
                <a:cxn ang="0">
                  <a:pos x="696" y="382"/>
                </a:cxn>
                <a:cxn ang="0">
                  <a:pos x="641" y="429"/>
                </a:cxn>
                <a:cxn ang="0">
                  <a:pos x="584" y="488"/>
                </a:cxn>
                <a:cxn ang="0">
                  <a:pos x="530" y="543"/>
                </a:cxn>
                <a:cxn ang="0">
                  <a:pos x="490" y="587"/>
                </a:cxn>
                <a:cxn ang="0">
                  <a:pos x="468" y="616"/>
                </a:cxn>
                <a:cxn ang="0">
                  <a:pos x="481" y="654"/>
                </a:cxn>
                <a:cxn ang="0">
                  <a:pos x="435" y="682"/>
                </a:cxn>
                <a:cxn ang="0">
                  <a:pos x="378" y="718"/>
                </a:cxn>
                <a:cxn ang="0">
                  <a:pos x="325" y="754"/>
                </a:cxn>
                <a:cxn ang="0">
                  <a:pos x="287" y="789"/>
                </a:cxn>
                <a:cxn ang="0">
                  <a:pos x="276" y="829"/>
                </a:cxn>
                <a:cxn ang="0">
                  <a:pos x="306" y="859"/>
                </a:cxn>
                <a:cxn ang="0">
                  <a:pos x="304" y="863"/>
                </a:cxn>
                <a:cxn ang="0">
                  <a:pos x="251" y="861"/>
                </a:cxn>
                <a:cxn ang="0">
                  <a:pos x="211" y="880"/>
                </a:cxn>
                <a:cxn ang="0">
                  <a:pos x="181" y="912"/>
                </a:cxn>
                <a:cxn ang="0">
                  <a:pos x="156" y="948"/>
                </a:cxn>
                <a:cxn ang="0">
                  <a:pos x="137" y="984"/>
                </a:cxn>
                <a:cxn ang="0">
                  <a:pos x="125" y="1022"/>
                </a:cxn>
                <a:cxn ang="0">
                  <a:pos x="0" y="1047"/>
                </a:cxn>
              </a:cxnLst>
              <a:rect l="0" t="0" r="r" b="b"/>
              <a:pathLst>
                <a:path w="1101" h="1047">
                  <a:moveTo>
                    <a:pt x="0" y="781"/>
                  </a:moveTo>
                  <a:lnTo>
                    <a:pt x="0" y="777"/>
                  </a:lnTo>
                  <a:lnTo>
                    <a:pt x="0" y="773"/>
                  </a:lnTo>
                  <a:lnTo>
                    <a:pt x="0" y="768"/>
                  </a:lnTo>
                  <a:lnTo>
                    <a:pt x="0" y="764"/>
                  </a:lnTo>
                  <a:lnTo>
                    <a:pt x="4" y="760"/>
                  </a:lnTo>
                  <a:lnTo>
                    <a:pt x="10" y="754"/>
                  </a:lnTo>
                  <a:lnTo>
                    <a:pt x="13" y="749"/>
                  </a:lnTo>
                  <a:lnTo>
                    <a:pt x="19" y="741"/>
                  </a:lnTo>
                  <a:lnTo>
                    <a:pt x="27" y="734"/>
                  </a:lnTo>
                  <a:lnTo>
                    <a:pt x="34" y="728"/>
                  </a:lnTo>
                  <a:lnTo>
                    <a:pt x="42" y="718"/>
                  </a:lnTo>
                  <a:lnTo>
                    <a:pt x="49" y="711"/>
                  </a:lnTo>
                  <a:lnTo>
                    <a:pt x="59" y="701"/>
                  </a:lnTo>
                  <a:lnTo>
                    <a:pt x="68" y="694"/>
                  </a:lnTo>
                  <a:lnTo>
                    <a:pt x="78" y="684"/>
                  </a:lnTo>
                  <a:lnTo>
                    <a:pt x="87" y="673"/>
                  </a:lnTo>
                  <a:lnTo>
                    <a:pt x="97" y="663"/>
                  </a:lnTo>
                  <a:lnTo>
                    <a:pt x="106" y="654"/>
                  </a:lnTo>
                  <a:lnTo>
                    <a:pt x="116" y="642"/>
                  </a:lnTo>
                  <a:lnTo>
                    <a:pt x="127" y="633"/>
                  </a:lnTo>
                  <a:lnTo>
                    <a:pt x="133" y="627"/>
                  </a:lnTo>
                  <a:lnTo>
                    <a:pt x="139" y="623"/>
                  </a:lnTo>
                  <a:lnTo>
                    <a:pt x="144" y="618"/>
                  </a:lnTo>
                  <a:lnTo>
                    <a:pt x="150" y="614"/>
                  </a:lnTo>
                  <a:lnTo>
                    <a:pt x="156" y="606"/>
                  </a:lnTo>
                  <a:lnTo>
                    <a:pt x="162" y="602"/>
                  </a:lnTo>
                  <a:lnTo>
                    <a:pt x="165" y="597"/>
                  </a:lnTo>
                  <a:lnTo>
                    <a:pt x="171" y="593"/>
                  </a:lnTo>
                  <a:lnTo>
                    <a:pt x="177" y="585"/>
                  </a:lnTo>
                  <a:lnTo>
                    <a:pt x="183" y="581"/>
                  </a:lnTo>
                  <a:lnTo>
                    <a:pt x="188" y="576"/>
                  </a:lnTo>
                  <a:lnTo>
                    <a:pt x="194" y="570"/>
                  </a:lnTo>
                  <a:lnTo>
                    <a:pt x="200" y="564"/>
                  </a:lnTo>
                  <a:lnTo>
                    <a:pt x="205" y="561"/>
                  </a:lnTo>
                  <a:lnTo>
                    <a:pt x="211" y="555"/>
                  </a:lnTo>
                  <a:lnTo>
                    <a:pt x="219" y="551"/>
                  </a:lnTo>
                  <a:lnTo>
                    <a:pt x="222" y="545"/>
                  </a:lnTo>
                  <a:lnTo>
                    <a:pt x="228" y="542"/>
                  </a:lnTo>
                  <a:lnTo>
                    <a:pt x="234" y="536"/>
                  </a:lnTo>
                  <a:lnTo>
                    <a:pt x="241" y="532"/>
                  </a:lnTo>
                  <a:lnTo>
                    <a:pt x="245" y="526"/>
                  </a:lnTo>
                  <a:lnTo>
                    <a:pt x="251" y="523"/>
                  </a:lnTo>
                  <a:lnTo>
                    <a:pt x="257" y="517"/>
                  </a:lnTo>
                  <a:lnTo>
                    <a:pt x="262" y="513"/>
                  </a:lnTo>
                  <a:lnTo>
                    <a:pt x="268" y="509"/>
                  </a:lnTo>
                  <a:lnTo>
                    <a:pt x="272" y="504"/>
                  </a:lnTo>
                  <a:lnTo>
                    <a:pt x="278" y="500"/>
                  </a:lnTo>
                  <a:lnTo>
                    <a:pt x="285" y="496"/>
                  </a:lnTo>
                  <a:lnTo>
                    <a:pt x="295" y="488"/>
                  </a:lnTo>
                  <a:lnTo>
                    <a:pt x="306" y="481"/>
                  </a:lnTo>
                  <a:lnTo>
                    <a:pt x="316" y="473"/>
                  </a:lnTo>
                  <a:lnTo>
                    <a:pt x="327" y="466"/>
                  </a:lnTo>
                  <a:lnTo>
                    <a:pt x="335" y="460"/>
                  </a:lnTo>
                  <a:lnTo>
                    <a:pt x="346" y="452"/>
                  </a:lnTo>
                  <a:lnTo>
                    <a:pt x="354" y="447"/>
                  </a:lnTo>
                  <a:lnTo>
                    <a:pt x="363" y="441"/>
                  </a:lnTo>
                  <a:lnTo>
                    <a:pt x="373" y="435"/>
                  </a:lnTo>
                  <a:lnTo>
                    <a:pt x="382" y="429"/>
                  </a:lnTo>
                  <a:lnTo>
                    <a:pt x="390" y="424"/>
                  </a:lnTo>
                  <a:lnTo>
                    <a:pt x="399" y="420"/>
                  </a:lnTo>
                  <a:lnTo>
                    <a:pt x="405" y="414"/>
                  </a:lnTo>
                  <a:lnTo>
                    <a:pt x="413" y="410"/>
                  </a:lnTo>
                  <a:lnTo>
                    <a:pt x="420" y="405"/>
                  </a:lnTo>
                  <a:lnTo>
                    <a:pt x="426" y="401"/>
                  </a:lnTo>
                  <a:lnTo>
                    <a:pt x="432" y="397"/>
                  </a:lnTo>
                  <a:lnTo>
                    <a:pt x="437" y="395"/>
                  </a:lnTo>
                  <a:lnTo>
                    <a:pt x="443" y="391"/>
                  </a:lnTo>
                  <a:lnTo>
                    <a:pt x="449" y="390"/>
                  </a:lnTo>
                  <a:lnTo>
                    <a:pt x="456" y="386"/>
                  </a:lnTo>
                  <a:lnTo>
                    <a:pt x="462" y="384"/>
                  </a:lnTo>
                  <a:lnTo>
                    <a:pt x="466" y="382"/>
                  </a:lnTo>
                  <a:lnTo>
                    <a:pt x="468" y="382"/>
                  </a:lnTo>
                  <a:lnTo>
                    <a:pt x="565" y="274"/>
                  </a:lnTo>
                  <a:lnTo>
                    <a:pt x="565" y="274"/>
                  </a:lnTo>
                  <a:lnTo>
                    <a:pt x="568" y="272"/>
                  </a:lnTo>
                  <a:lnTo>
                    <a:pt x="572" y="268"/>
                  </a:lnTo>
                  <a:lnTo>
                    <a:pt x="580" y="264"/>
                  </a:lnTo>
                  <a:lnTo>
                    <a:pt x="587" y="256"/>
                  </a:lnTo>
                  <a:lnTo>
                    <a:pt x="597" y="251"/>
                  </a:lnTo>
                  <a:lnTo>
                    <a:pt x="603" y="247"/>
                  </a:lnTo>
                  <a:lnTo>
                    <a:pt x="608" y="245"/>
                  </a:lnTo>
                  <a:lnTo>
                    <a:pt x="614" y="241"/>
                  </a:lnTo>
                  <a:lnTo>
                    <a:pt x="622" y="237"/>
                  </a:lnTo>
                  <a:lnTo>
                    <a:pt x="627" y="232"/>
                  </a:lnTo>
                  <a:lnTo>
                    <a:pt x="633" y="228"/>
                  </a:lnTo>
                  <a:lnTo>
                    <a:pt x="639" y="224"/>
                  </a:lnTo>
                  <a:lnTo>
                    <a:pt x="646" y="220"/>
                  </a:lnTo>
                  <a:lnTo>
                    <a:pt x="654" y="213"/>
                  </a:lnTo>
                  <a:lnTo>
                    <a:pt x="660" y="209"/>
                  </a:lnTo>
                  <a:lnTo>
                    <a:pt x="667" y="203"/>
                  </a:lnTo>
                  <a:lnTo>
                    <a:pt x="675" y="199"/>
                  </a:lnTo>
                  <a:lnTo>
                    <a:pt x="683" y="192"/>
                  </a:lnTo>
                  <a:lnTo>
                    <a:pt x="690" y="188"/>
                  </a:lnTo>
                  <a:lnTo>
                    <a:pt x="696" y="182"/>
                  </a:lnTo>
                  <a:lnTo>
                    <a:pt x="703" y="177"/>
                  </a:lnTo>
                  <a:lnTo>
                    <a:pt x="711" y="171"/>
                  </a:lnTo>
                  <a:lnTo>
                    <a:pt x="719" y="165"/>
                  </a:lnTo>
                  <a:lnTo>
                    <a:pt x="724" y="160"/>
                  </a:lnTo>
                  <a:lnTo>
                    <a:pt x="734" y="154"/>
                  </a:lnTo>
                  <a:lnTo>
                    <a:pt x="740" y="146"/>
                  </a:lnTo>
                  <a:lnTo>
                    <a:pt x="745" y="141"/>
                  </a:lnTo>
                  <a:lnTo>
                    <a:pt x="751" y="135"/>
                  </a:lnTo>
                  <a:lnTo>
                    <a:pt x="759" y="127"/>
                  </a:lnTo>
                  <a:lnTo>
                    <a:pt x="762" y="122"/>
                  </a:lnTo>
                  <a:lnTo>
                    <a:pt x="768" y="116"/>
                  </a:lnTo>
                  <a:lnTo>
                    <a:pt x="776" y="110"/>
                  </a:lnTo>
                  <a:lnTo>
                    <a:pt x="781" y="104"/>
                  </a:lnTo>
                  <a:lnTo>
                    <a:pt x="785" y="99"/>
                  </a:lnTo>
                  <a:lnTo>
                    <a:pt x="791" y="93"/>
                  </a:lnTo>
                  <a:lnTo>
                    <a:pt x="795" y="87"/>
                  </a:lnTo>
                  <a:lnTo>
                    <a:pt x="800" y="82"/>
                  </a:lnTo>
                  <a:lnTo>
                    <a:pt x="804" y="76"/>
                  </a:lnTo>
                  <a:lnTo>
                    <a:pt x="808" y="72"/>
                  </a:lnTo>
                  <a:lnTo>
                    <a:pt x="812" y="66"/>
                  </a:lnTo>
                  <a:lnTo>
                    <a:pt x="817" y="63"/>
                  </a:lnTo>
                  <a:lnTo>
                    <a:pt x="823" y="53"/>
                  </a:lnTo>
                  <a:lnTo>
                    <a:pt x="831" y="44"/>
                  </a:lnTo>
                  <a:lnTo>
                    <a:pt x="835" y="36"/>
                  </a:lnTo>
                  <a:lnTo>
                    <a:pt x="840" y="30"/>
                  </a:lnTo>
                  <a:lnTo>
                    <a:pt x="846" y="21"/>
                  </a:lnTo>
                  <a:lnTo>
                    <a:pt x="848" y="19"/>
                  </a:lnTo>
                  <a:lnTo>
                    <a:pt x="850" y="17"/>
                  </a:lnTo>
                  <a:lnTo>
                    <a:pt x="854" y="15"/>
                  </a:lnTo>
                  <a:lnTo>
                    <a:pt x="856" y="13"/>
                  </a:lnTo>
                  <a:lnTo>
                    <a:pt x="861" y="11"/>
                  </a:lnTo>
                  <a:lnTo>
                    <a:pt x="865" y="9"/>
                  </a:lnTo>
                  <a:lnTo>
                    <a:pt x="871" y="8"/>
                  </a:lnTo>
                  <a:lnTo>
                    <a:pt x="876" y="6"/>
                  </a:lnTo>
                  <a:lnTo>
                    <a:pt x="884" y="4"/>
                  </a:lnTo>
                  <a:lnTo>
                    <a:pt x="892" y="2"/>
                  </a:lnTo>
                  <a:lnTo>
                    <a:pt x="899" y="2"/>
                  </a:lnTo>
                  <a:lnTo>
                    <a:pt x="909" y="0"/>
                  </a:lnTo>
                  <a:lnTo>
                    <a:pt x="918" y="0"/>
                  </a:lnTo>
                  <a:lnTo>
                    <a:pt x="924" y="0"/>
                  </a:lnTo>
                  <a:lnTo>
                    <a:pt x="930" y="0"/>
                  </a:lnTo>
                  <a:lnTo>
                    <a:pt x="935" y="2"/>
                  </a:lnTo>
                  <a:lnTo>
                    <a:pt x="941" y="2"/>
                  </a:lnTo>
                  <a:lnTo>
                    <a:pt x="949" y="2"/>
                  </a:lnTo>
                  <a:lnTo>
                    <a:pt x="954" y="2"/>
                  </a:lnTo>
                  <a:lnTo>
                    <a:pt x="960" y="4"/>
                  </a:lnTo>
                  <a:lnTo>
                    <a:pt x="966" y="6"/>
                  </a:lnTo>
                  <a:lnTo>
                    <a:pt x="973" y="6"/>
                  </a:lnTo>
                  <a:lnTo>
                    <a:pt x="979" y="8"/>
                  </a:lnTo>
                  <a:lnTo>
                    <a:pt x="985" y="9"/>
                  </a:lnTo>
                  <a:lnTo>
                    <a:pt x="992" y="11"/>
                  </a:lnTo>
                  <a:lnTo>
                    <a:pt x="998" y="11"/>
                  </a:lnTo>
                  <a:lnTo>
                    <a:pt x="1006" y="13"/>
                  </a:lnTo>
                  <a:lnTo>
                    <a:pt x="1011" y="15"/>
                  </a:lnTo>
                  <a:lnTo>
                    <a:pt x="1019" y="17"/>
                  </a:lnTo>
                  <a:lnTo>
                    <a:pt x="1025" y="19"/>
                  </a:lnTo>
                  <a:lnTo>
                    <a:pt x="1032" y="21"/>
                  </a:lnTo>
                  <a:lnTo>
                    <a:pt x="1038" y="23"/>
                  </a:lnTo>
                  <a:lnTo>
                    <a:pt x="1044" y="25"/>
                  </a:lnTo>
                  <a:lnTo>
                    <a:pt x="1049" y="27"/>
                  </a:lnTo>
                  <a:lnTo>
                    <a:pt x="1055" y="28"/>
                  </a:lnTo>
                  <a:lnTo>
                    <a:pt x="1061" y="30"/>
                  </a:lnTo>
                  <a:lnTo>
                    <a:pt x="1067" y="32"/>
                  </a:lnTo>
                  <a:lnTo>
                    <a:pt x="1076" y="36"/>
                  </a:lnTo>
                  <a:lnTo>
                    <a:pt x="1084" y="38"/>
                  </a:lnTo>
                  <a:lnTo>
                    <a:pt x="1089" y="40"/>
                  </a:lnTo>
                  <a:lnTo>
                    <a:pt x="1095" y="44"/>
                  </a:lnTo>
                  <a:lnTo>
                    <a:pt x="1099" y="44"/>
                  </a:lnTo>
                  <a:lnTo>
                    <a:pt x="1101" y="46"/>
                  </a:lnTo>
                  <a:lnTo>
                    <a:pt x="1089" y="160"/>
                  </a:lnTo>
                  <a:lnTo>
                    <a:pt x="1087" y="160"/>
                  </a:lnTo>
                  <a:lnTo>
                    <a:pt x="1084" y="161"/>
                  </a:lnTo>
                  <a:lnTo>
                    <a:pt x="1080" y="165"/>
                  </a:lnTo>
                  <a:lnTo>
                    <a:pt x="1074" y="171"/>
                  </a:lnTo>
                  <a:lnTo>
                    <a:pt x="1065" y="177"/>
                  </a:lnTo>
                  <a:lnTo>
                    <a:pt x="1055" y="184"/>
                  </a:lnTo>
                  <a:lnTo>
                    <a:pt x="1044" y="192"/>
                  </a:lnTo>
                  <a:lnTo>
                    <a:pt x="1034" y="201"/>
                  </a:lnTo>
                  <a:lnTo>
                    <a:pt x="1027" y="205"/>
                  </a:lnTo>
                  <a:lnTo>
                    <a:pt x="1021" y="211"/>
                  </a:lnTo>
                  <a:lnTo>
                    <a:pt x="1015" y="217"/>
                  </a:lnTo>
                  <a:lnTo>
                    <a:pt x="1010" y="222"/>
                  </a:lnTo>
                  <a:lnTo>
                    <a:pt x="1002" y="226"/>
                  </a:lnTo>
                  <a:lnTo>
                    <a:pt x="996" y="232"/>
                  </a:lnTo>
                  <a:lnTo>
                    <a:pt x="989" y="237"/>
                  </a:lnTo>
                  <a:lnTo>
                    <a:pt x="983" y="243"/>
                  </a:lnTo>
                  <a:lnTo>
                    <a:pt x="975" y="249"/>
                  </a:lnTo>
                  <a:lnTo>
                    <a:pt x="970" y="255"/>
                  </a:lnTo>
                  <a:lnTo>
                    <a:pt x="962" y="260"/>
                  </a:lnTo>
                  <a:lnTo>
                    <a:pt x="956" y="266"/>
                  </a:lnTo>
                  <a:lnTo>
                    <a:pt x="949" y="270"/>
                  </a:lnTo>
                  <a:lnTo>
                    <a:pt x="943" y="277"/>
                  </a:lnTo>
                  <a:lnTo>
                    <a:pt x="937" y="281"/>
                  </a:lnTo>
                  <a:lnTo>
                    <a:pt x="932" y="287"/>
                  </a:lnTo>
                  <a:lnTo>
                    <a:pt x="924" y="291"/>
                  </a:lnTo>
                  <a:lnTo>
                    <a:pt x="918" y="296"/>
                  </a:lnTo>
                  <a:lnTo>
                    <a:pt x="913" y="300"/>
                  </a:lnTo>
                  <a:lnTo>
                    <a:pt x="907" y="306"/>
                  </a:lnTo>
                  <a:lnTo>
                    <a:pt x="899" y="310"/>
                  </a:lnTo>
                  <a:lnTo>
                    <a:pt x="894" y="313"/>
                  </a:lnTo>
                  <a:lnTo>
                    <a:pt x="890" y="317"/>
                  </a:lnTo>
                  <a:lnTo>
                    <a:pt x="886" y="323"/>
                  </a:lnTo>
                  <a:lnTo>
                    <a:pt x="875" y="331"/>
                  </a:lnTo>
                  <a:lnTo>
                    <a:pt x="867" y="338"/>
                  </a:lnTo>
                  <a:lnTo>
                    <a:pt x="857" y="344"/>
                  </a:lnTo>
                  <a:lnTo>
                    <a:pt x="852" y="352"/>
                  </a:lnTo>
                  <a:lnTo>
                    <a:pt x="844" y="355"/>
                  </a:lnTo>
                  <a:lnTo>
                    <a:pt x="838" y="361"/>
                  </a:lnTo>
                  <a:lnTo>
                    <a:pt x="833" y="365"/>
                  </a:lnTo>
                  <a:lnTo>
                    <a:pt x="829" y="369"/>
                  </a:lnTo>
                  <a:lnTo>
                    <a:pt x="823" y="374"/>
                  </a:lnTo>
                  <a:lnTo>
                    <a:pt x="823" y="376"/>
                  </a:lnTo>
                  <a:lnTo>
                    <a:pt x="823" y="312"/>
                  </a:lnTo>
                  <a:lnTo>
                    <a:pt x="819" y="310"/>
                  </a:lnTo>
                  <a:lnTo>
                    <a:pt x="814" y="312"/>
                  </a:lnTo>
                  <a:lnTo>
                    <a:pt x="810" y="312"/>
                  </a:lnTo>
                  <a:lnTo>
                    <a:pt x="804" y="312"/>
                  </a:lnTo>
                  <a:lnTo>
                    <a:pt x="798" y="313"/>
                  </a:lnTo>
                  <a:lnTo>
                    <a:pt x="793" y="317"/>
                  </a:lnTo>
                  <a:lnTo>
                    <a:pt x="783" y="321"/>
                  </a:lnTo>
                  <a:lnTo>
                    <a:pt x="774" y="325"/>
                  </a:lnTo>
                  <a:lnTo>
                    <a:pt x="768" y="327"/>
                  </a:lnTo>
                  <a:lnTo>
                    <a:pt x="764" y="331"/>
                  </a:lnTo>
                  <a:lnTo>
                    <a:pt x="759" y="334"/>
                  </a:lnTo>
                  <a:lnTo>
                    <a:pt x="753" y="338"/>
                  </a:lnTo>
                  <a:lnTo>
                    <a:pt x="745" y="342"/>
                  </a:lnTo>
                  <a:lnTo>
                    <a:pt x="740" y="346"/>
                  </a:lnTo>
                  <a:lnTo>
                    <a:pt x="734" y="350"/>
                  </a:lnTo>
                  <a:lnTo>
                    <a:pt x="726" y="355"/>
                  </a:lnTo>
                  <a:lnTo>
                    <a:pt x="719" y="361"/>
                  </a:lnTo>
                  <a:lnTo>
                    <a:pt x="711" y="367"/>
                  </a:lnTo>
                  <a:lnTo>
                    <a:pt x="703" y="372"/>
                  </a:lnTo>
                  <a:lnTo>
                    <a:pt x="696" y="382"/>
                  </a:lnTo>
                  <a:lnTo>
                    <a:pt x="686" y="388"/>
                  </a:lnTo>
                  <a:lnTo>
                    <a:pt x="679" y="395"/>
                  </a:lnTo>
                  <a:lnTo>
                    <a:pt x="669" y="403"/>
                  </a:lnTo>
                  <a:lnTo>
                    <a:pt x="660" y="412"/>
                  </a:lnTo>
                  <a:lnTo>
                    <a:pt x="650" y="420"/>
                  </a:lnTo>
                  <a:lnTo>
                    <a:pt x="641" y="429"/>
                  </a:lnTo>
                  <a:lnTo>
                    <a:pt x="631" y="439"/>
                  </a:lnTo>
                  <a:lnTo>
                    <a:pt x="622" y="448"/>
                  </a:lnTo>
                  <a:lnTo>
                    <a:pt x="612" y="458"/>
                  </a:lnTo>
                  <a:lnTo>
                    <a:pt x="603" y="467"/>
                  </a:lnTo>
                  <a:lnTo>
                    <a:pt x="593" y="477"/>
                  </a:lnTo>
                  <a:lnTo>
                    <a:pt x="584" y="488"/>
                  </a:lnTo>
                  <a:lnTo>
                    <a:pt x="574" y="496"/>
                  </a:lnTo>
                  <a:lnTo>
                    <a:pt x="567" y="505"/>
                  </a:lnTo>
                  <a:lnTo>
                    <a:pt x="557" y="517"/>
                  </a:lnTo>
                  <a:lnTo>
                    <a:pt x="549" y="526"/>
                  </a:lnTo>
                  <a:lnTo>
                    <a:pt x="540" y="534"/>
                  </a:lnTo>
                  <a:lnTo>
                    <a:pt x="530" y="543"/>
                  </a:lnTo>
                  <a:lnTo>
                    <a:pt x="523" y="551"/>
                  </a:lnTo>
                  <a:lnTo>
                    <a:pt x="517" y="561"/>
                  </a:lnTo>
                  <a:lnTo>
                    <a:pt x="508" y="566"/>
                  </a:lnTo>
                  <a:lnTo>
                    <a:pt x="502" y="574"/>
                  </a:lnTo>
                  <a:lnTo>
                    <a:pt x="496" y="581"/>
                  </a:lnTo>
                  <a:lnTo>
                    <a:pt x="490" y="587"/>
                  </a:lnTo>
                  <a:lnTo>
                    <a:pt x="485" y="593"/>
                  </a:lnTo>
                  <a:lnTo>
                    <a:pt x="481" y="599"/>
                  </a:lnTo>
                  <a:lnTo>
                    <a:pt x="477" y="602"/>
                  </a:lnTo>
                  <a:lnTo>
                    <a:pt x="473" y="606"/>
                  </a:lnTo>
                  <a:lnTo>
                    <a:pt x="470" y="612"/>
                  </a:lnTo>
                  <a:lnTo>
                    <a:pt x="468" y="616"/>
                  </a:lnTo>
                  <a:lnTo>
                    <a:pt x="506" y="642"/>
                  </a:lnTo>
                  <a:lnTo>
                    <a:pt x="502" y="642"/>
                  </a:lnTo>
                  <a:lnTo>
                    <a:pt x="496" y="646"/>
                  </a:lnTo>
                  <a:lnTo>
                    <a:pt x="490" y="648"/>
                  </a:lnTo>
                  <a:lnTo>
                    <a:pt x="487" y="650"/>
                  </a:lnTo>
                  <a:lnTo>
                    <a:pt x="481" y="654"/>
                  </a:lnTo>
                  <a:lnTo>
                    <a:pt x="475" y="659"/>
                  </a:lnTo>
                  <a:lnTo>
                    <a:pt x="468" y="661"/>
                  </a:lnTo>
                  <a:lnTo>
                    <a:pt x="460" y="667"/>
                  </a:lnTo>
                  <a:lnTo>
                    <a:pt x="452" y="671"/>
                  </a:lnTo>
                  <a:lnTo>
                    <a:pt x="443" y="678"/>
                  </a:lnTo>
                  <a:lnTo>
                    <a:pt x="435" y="682"/>
                  </a:lnTo>
                  <a:lnTo>
                    <a:pt x="426" y="688"/>
                  </a:lnTo>
                  <a:lnTo>
                    <a:pt x="416" y="694"/>
                  </a:lnTo>
                  <a:lnTo>
                    <a:pt x="407" y="701"/>
                  </a:lnTo>
                  <a:lnTo>
                    <a:pt x="397" y="707"/>
                  </a:lnTo>
                  <a:lnTo>
                    <a:pt x="388" y="713"/>
                  </a:lnTo>
                  <a:lnTo>
                    <a:pt x="378" y="718"/>
                  </a:lnTo>
                  <a:lnTo>
                    <a:pt x="369" y="726"/>
                  </a:lnTo>
                  <a:lnTo>
                    <a:pt x="359" y="732"/>
                  </a:lnTo>
                  <a:lnTo>
                    <a:pt x="350" y="737"/>
                  </a:lnTo>
                  <a:lnTo>
                    <a:pt x="340" y="743"/>
                  </a:lnTo>
                  <a:lnTo>
                    <a:pt x="333" y="751"/>
                  </a:lnTo>
                  <a:lnTo>
                    <a:pt x="325" y="754"/>
                  </a:lnTo>
                  <a:lnTo>
                    <a:pt x="316" y="762"/>
                  </a:lnTo>
                  <a:lnTo>
                    <a:pt x="308" y="768"/>
                  </a:lnTo>
                  <a:lnTo>
                    <a:pt x="302" y="773"/>
                  </a:lnTo>
                  <a:lnTo>
                    <a:pt x="297" y="777"/>
                  </a:lnTo>
                  <a:lnTo>
                    <a:pt x="291" y="783"/>
                  </a:lnTo>
                  <a:lnTo>
                    <a:pt x="287" y="789"/>
                  </a:lnTo>
                  <a:lnTo>
                    <a:pt x="283" y="792"/>
                  </a:lnTo>
                  <a:lnTo>
                    <a:pt x="278" y="800"/>
                  </a:lnTo>
                  <a:lnTo>
                    <a:pt x="274" y="808"/>
                  </a:lnTo>
                  <a:lnTo>
                    <a:pt x="274" y="815"/>
                  </a:lnTo>
                  <a:lnTo>
                    <a:pt x="274" y="823"/>
                  </a:lnTo>
                  <a:lnTo>
                    <a:pt x="276" y="829"/>
                  </a:lnTo>
                  <a:lnTo>
                    <a:pt x="279" y="836"/>
                  </a:lnTo>
                  <a:lnTo>
                    <a:pt x="283" y="842"/>
                  </a:lnTo>
                  <a:lnTo>
                    <a:pt x="289" y="848"/>
                  </a:lnTo>
                  <a:lnTo>
                    <a:pt x="295" y="851"/>
                  </a:lnTo>
                  <a:lnTo>
                    <a:pt x="300" y="855"/>
                  </a:lnTo>
                  <a:lnTo>
                    <a:pt x="306" y="859"/>
                  </a:lnTo>
                  <a:lnTo>
                    <a:pt x="312" y="863"/>
                  </a:lnTo>
                  <a:lnTo>
                    <a:pt x="319" y="868"/>
                  </a:lnTo>
                  <a:lnTo>
                    <a:pt x="323" y="870"/>
                  </a:lnTo>
                  <a:lnTo>
                    <a:pt x="319" y="868"/>
                  </a:lnTo>
                  <a:lnTo>
                    <a:pt x="312" y="865"/>
                  </a:lnTo>
                  <a:lnTo>
                    <a:pt x="304" y="863"/>
                  </a:lnTo>
                  <a:lnTo>
                    <a:pt x="297" y="861"/>
                  </a:lnTo>
                  <a:lnTo>
                    <a:pt x="289" y="859"/>
                  </a:lnTo>
                  <a:lnTo>
                    <a:pt x="281" y="859"/>
                  </a:lnTo>
                  <a:lnTo>
                    <a:pt x="272" y="859"/>
                  </a:lnTo>
                  <a:lnTo>
                    <a:pt x="262" y="861"/>
                  </a:lnTo>
                  <a:lnTo>
                    <a:pt x="251" y="861"/>
                  </a:lnTo>
                  <a:lnTo>
                    <a:pt x="241" y="867"/>
                  </a:lnTo>
                  <a:lnTo>
                    <a:pt x="234" y="868"/>
                  </a:lnTo>
                  <a:lnTo>
                    <a:pt x="228" y="870"/>
                  </a:lnTo>
                  <a:lnTo>
                    <a:pt x="222" y="872"/>
                  </a:lnTo>
                  <a:lnTo>
                    <a:pt x="219" y="876"/>
                  </a:lnTo>
                  <a:lnTo>
                    <a:pt x="211" y="880"/>
                  </a:lnTo>
                  <a:lnTo>
                    <a:pt x="207" y="886"/>
                  </a:lnTo>
                  <a:lnTo>
                    <a:pt x="202" y="889"/>
                  </a:lnTo>
                  <a:lnTo>
                    <a:pt x="198" y="895"/>
                  </a:lnTo>
                  <a:lnTo>
                    <a:pt x="190" y="901"/>
                  </a:lnTo>
                  <a:lnTo>
                    <a:pt x="184" y="905"/>
                  </a:lnTo>
                  <a:lnTo>
                    <a:pt x="181" y="912"/>
                  </a:lnTo>
                  <a:lnTo>
                    <a:pt x="175" y="918"/>
                  </a:lnTo>
                  <a:lnTo>
                    <a:pt x="169" y="924"/>
                  </a:lnTo>
                  <a:lnTo>
                    <a:pt x="165" y="929"/>
                  </a:lnTo>
                  <a:lnTo>
                    <a:pt x="162" y="935"/>
                  </a:lnTo>
                  <a:lnTo>
                    <a:pt x="160" y="943"/>
                  </a:lnTo>
                  <a:lnTo>
                    <a:pt x="156" y="948"/>
                  </a:lnTo>
                  <a:lnTo>
                    <a:pt x="152" y="954"/>
                  </a:lnTo>
                  <a:lnTo>
                    <a:pt x="148" y="960"/>
                  </a:lnTo>
                  <a:lnTo>
                    <a:pt x="144" y="967"/>
                  </a:lnTo>
                  <a:lnTo>
                    <a:pt x="143" y="973"/>
                  </a:lnTo>
                  <a:lnTo>
                    <a:pt x="139" y="979"/>
                  </a:lnTo>
                  <a:lnTo>
                    <a:pt x="137" y="984"/>
                  </a:lnTo>
                  <a:lnTo>
                    <a:pt x="137" y="992"/>
                  </a:lnTo>
                  <a:lnTo>
                    <a:pt x="133" y="998"/>
                  </a:lnTo>
                  <a:lnTo>
                    <a:pt x="131" y="1003"/>
                  </a:lnTo>
                  <a:lnTo>
                    <a:pt x="129" y="1007"/>
                  </a:lnTo>
                  <a:lnTo>
                    <a:pt x="127" y="1015"/>
                  </a:lnTo>
                  <a:lnTo>
                    <a:pt x="125" y="1022"/>
                  </a:lnTo>
                  <a:lnTo>
                    <a:pt x="124" y="1032"/>
                  </a:lnTo>
                  <a:lnTo>
                    <a:pt x="122" y="1038"/>
                  </a:lnTo>
                  <a:lnTo>
                    <a:pt x="122" y="1043"/>
                  </a:lnTo>
                  <a:lnTo>
                    <a:pt x="122" y="1045"/>
                  </a:lnTo>
                  <a:lnTo>
                    <a:pt x="122" y="1047"/>
                  </a:lnTo>
                  <a:lnTo>
                    <a:pt x="0" y="1047"/>
                  </a:lnTo>
                  <a:lnTo>
                    <a:pt x="0" y="781"/>
                  </a:lnTo>
                  <a:lnTo>
                    <a:pt x="0" y="781"/>
                  </a:lnTo>
                  <a:close/>
                </a:path>
              </a:pathLst>
            </a:custGeom>
            <a:solidFill>
              <a:srgbClr val="CFCC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26" name="Freeform 118"/>
            <p:cNvSpPr>
              <a:spLocks/>
            </p:cNvSpPr>
            <p:nvPr/>
          </p:nvSpPr>
          <p:spPr bwMode="auto">
            <a:xfrm>
              <a:off x="810" y="1690"/>
              <a:ext cx="67" cy="44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44" y="87"/>
                </a:cxn>
                <a:cxn ang="0">
                  <a:pos x="133" y="0"/>
                </a:cxn>
                <a:cxn ang="0">
                  <a:pos x="0" y="0"/>
                </a:cxn>
                <a:cxn ang="0">
                  <a:pos x="0" y="87"/>
                </a:cxn>
                <a:cxn ang="0">
                  <a:pos x="0" y="87"/>
                </a:cxn>
              </a:cxnLst>
              <a:rect l="0" t="0" r="r" b="b"/>
              <a:pathLst>
                <a:path w="133" h="87">
                  <a:moveTo>
                    <a:pt x="0" y="87"/>
                  </a:moveTo>
                  <a:lnTo>
                    <a:pt x="44" y="87"/>
                  </a:lnTo>
                  <a:lnTo>
                    <a:pt x="133" y="0"/>
                  </a:lnTo>
                  <a:lnTo>
                    <a:pt x="0" y="0"/>
                  </a:lnTo>
                  <a:lnTo>
                    <a:pt x="0" y="87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CFCC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27" name="Freeform 119"/>
            <p:cNvSpPr>
              <a:spLocks/>
            </p:cNvSpPr>
            <p:nvPr/>
          </p:nvSpPr>
          <p:spPr bwMode="auto">
            <a:xfrm>
              <a:off x="810" y="1958"/>
              <a:ext cx="136" cy="128"/>
            </a:xfrm>
            <a:custGeom>
              <a:avLst/>
              <a:gdLst/>
              <a:ahLst/>
              <a:cxnLst>
                <a:cxn ang="0">
                  <a:pos x="0" y="257"/>
                </a:cxn>
                <a:cxn ang="0">
                  <a:pos x="21" y="220"/>
                </a:cxn>
                <a:cxn ang="0">
                  <a:pos x="55" y="220"/>
                </a:cxn>
                <a:cxn ang="0">
                  <a:pos x="55" y="194"/>
                </a:cxn>
                <a:cxn ang="0">
                  <a:pos x="87" y="146"/>
                </a:cxn>
                <a:cxn ang="0">
                  <a:pos x="110" y="163"/>
                </a:cxn>
                <a:cxn ang="0">
                  <a:pos x="143" y="131"/>
                </a:cxn>
                <a:cxn ang="0">
                  <a:pos x="163" y="131"/>
                </a:cxn>
                <a:cxn ang="0">
                  <a:pos x="163" y="97"/>
                </a:cxn>
                <a:cxn ang="0">
                  <a:pos x="207" y="40"/>
                </a:cxn>
                <a:cxn ang="0">
                  <a:pos x="272" y="0"/>
                </a:cxn>
                <a:cxn ang="0">
                  <a:pos x="215" y="2"/>
                </a:cxn>
                <a:cxn ang="0">
                  <a:pos x="158" y="19"/>
                </a:cxn>
                <a:cxn ang="0">
                  <a:pos x="101" y="8"/>
                </a:cxn>
                <a:cxn ang="0">
                  <a:pos x="53" y="53"/>
                </a:cxn>
                <a:cxn ang="0">
                  <a:pos x="38" y="91"/>
                </a:cxn>
                <a:cxn ang="0">
                  <a:pos x="11" y="103"/>
                </a:cxn>
                <a:cxn ang="0">
                  <a:pos x="0" y="141"/>
                </a:cxn>
                <a:cxn ang="0">
                  <a:pos x="0" y="257"/>
                </a:cxn>
                <a:cxn ang="0">
                  <a:pos x="0" y="257"/>
                </a:cxn>
              </a:cxnLst>
              <a:rect l="0" t="0" r="r" b="b"/>
              <a:pathLst>
                <a:path w="272" h="257">
                  <a:moveTo>
                    <a:pt x="0" y="257"/>
                  </a:moveTo>
                  <a:lnTo>
                    <a:pt x="21" y="220"/>
                  </a:lnTo>
                  <a:lnTo>
                    <a:pt x="55" y="220"/>
                  </a:lnTo>
                  <a:lnTo>
                    <a:pt x="55" y="194"/>
                  </a:lnTo>
                  <a:lnTo>
                    <a:pt x="87" y="146"/>
                  </a:lnTo>
                  <a:lnTo>
                    <a:pt x="110" y="163"/>
                  </a:lnTo>
                  <a:lnTo>
                    <a:pt x="143" y="131"/>
                  </a:lnTo>
                  <a:lnTo>
                    <a:pt x="163" y="131"/>
                  </a:lnTo>
                  <a:lnTo>
                    <a:pt x="163" y="97"/>
                  </a:lnTo>
                  <a:lnTo>
                    <a:pt x="207" y="40"/>
                  </a:lnTo>
                  <a:lnTo>
                    <a:pt x="272" y="0"/>
                  </a:lnTo>
                  <a:lnTo>
                    <a:pt x="215" y="2"/>
                  </a:lnTo>
                  <a:lnTo>
                    <a:pt x="158" y="19"/>
                  </a:lnTo>
                  <a:lnTo>
                    <a:pt x="101" y="8"/>
                  </a:lnTo>
                  <a:lnTo>
                    <a:pt x="53" y="53"/>
                  </a:lnTo>
                  <a:lnTo>
                    <a:pt x="38" y="91"/>
                  </a:lnTo>
                  <a:lnTo>
                    <a:pt x="11" y="103"/>
                  </a:lnTo>
                  <a:lnTo>
                    <a:pt x="0" y="141"/>
                  </a:lnTo>
                  <a:lnTo>
                    <a:pt x="0" y="257"/>
                  </a:lnTo>
                  <a:lnTo>
                    <a:pt x="0" y="257"/>
                  </a:lnTo>
                  <a:close/>
                </a:path>
              </a:pathLst>
            </a:custGeom>
            <a:solidFill>
              <a:srgbClr val="FFF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28" name="Freeform 120"/>
            <p:cNvSpPr>
              <a:spLocks/>
            </p:cNvSpPr>
            <p:nvPr/>
          </p:nvSpPr>
          <p:spPr bwMode="auto">
            <a:xfrm>
              <a:off x="888" y="1902"/>
              <a:ext cx="128" cy="45"/>
            </a:xfrm>
            <a:custGeom>
              <a:avLst/>
              <a:gdLst/>
              <a:ahLst/>
              <a:cxnLst>
                <a:cxn ang="0">
                  <a:pos x="152" y="70"/>
                </a:cxn>
                <a:cxn ang="0">
                  <a:pos x="198" y="42"/>
                </a:cxn>
                <a:cxn ang="0">
                  <a:pos x="257" y="15"/>
                </a:cxn>
                <a:cxn ang="0">
                  <a:pos x="253" y="13"/>
                </a:cxn>
                <a:cxn ang="0">
                  <a:pos x="247" y="13"/>
                </a:cxn>
                <a:cxn ang="0">
                  <a:pos x="243" y="11"/>
                </a:cxn>
                <a:cxn ang="0">
                  <a:pos x="239" y="9"/>
                </a:cxn>
                <a:cxn ang="0">
                  <a:pos x="234" y="7"/>
                </a:cxn>
                <a:cxn ang="0">
                  <a:pos x="228" y="6"/>
                </a:cxn>
                <a:cxn ang="0">
                  <a:pos x="220" y="4"/>
                </a:cxn>
                <a:cxn ang="0">
                  <a:pos x="215" y="4"/>
                </a:cxn>
                <a:cxn ang="0">
                  <a:pos x="205" y="2"/>
                </a:cxn>
                <a:cxn ang="0">
                  <a:pos x="198" y="2"/>
                </a:cxn>
                <a:cxn ang="0">
                  <a:pos x="190" y="0"/>
                </a:cxn>
                <a:cxn ang="0">
                  <a:pos x="181" y="0"/>
                </a:cxn>
                <a:cxn ang="0">
                  <a:pos x="171" y="0"/>
                </a:cxn>
                <a:cxn ang="0">
                  <a:pos x="161" y="2"/>
                </a:cxn>
                <a:cxn ang="0">
                  <a:pos x="152" y="4"/>
                </a:cxn>
                <a:cxn ang="0">
                  <a:pos x="141" y="6"/>
                </a:cxn>
                <a:cxn ang="0">
                  <a:pos x="131" y="9"/>
                </a:cxn>
                <a:cxn ang="0">
                  <a:pos x="122" y="13"/>
                </a:cxn>
                <a:cxn ang="0">
                  <a:pos x="110" y="15"/>
                </a:cxn>
                <a:cxn ang="0">
                  <a:pos x="101" y="21"/>
                </a:cxn>
                <a:cxn ang="0">
                  <a:pos x="91" y="23"/>
                </a:cxn>
                <a:cxn ang="0">
                  <a:pos x="84" y="28"/>
                </a:cxn>
                <a:cxn ang="0">
                  <a:pos x="74" y="32"/>
                </a:cxn>
                <a:cxn ang="0">
                  <a:pos x="66" y="36"/>
                </a:cxn>
                <a:cxn ang="0">
                  <a:pos x="61" y="38"/>
                </a:cxn>
                <a:cxn ang="0">
                  <a:pos x="55" y="42"/>
                </a:cxn>
                <a:cxn ang="0">
                  <a:pos x="47" y="45"/>
                </a:cxn>
                <a:cxn ang="0">
                  <a:pos x="46" y="47"/>
                </a:cxn>
                <a:cxn ang="0">
                  <a:pos x="0" y="85"/>
                </a:cxn>
                <a:cxn ang="0">
                  <a:pos x="55" y="89"/>
                </a:cxn>
                <a:cxn ang="0">
                  <a:pos x="110" y="57"/>
                </a:cxn>
                <a:cxn ang="0">
                  <a:pos x="152" y="70"/>
                </a:cxn>
                <a:cxn ang="0">
                  <a:pos x="152" y="70"/>
                </a:cxn>
              </a:cxnLst>
              <a:rect l="0" t="0" r="r" b="b"/>
              <a:pathLst>
                <a:path w="257" h="89">
                  <a:moveTo>
                    <a:pt x="152" y="70"/>
                  </a:moveTo>
                  <a:lnTo>
                    <a:pt x="198" y="42"/>
                  </a:lnTo>
                  <a:lnTo>
                    <a:pt x="257" y="15"/>
                  </a:lnTo>
                  <a:lnTo>
                    <a:pt x="253" y="13"/>
                  </a:lnTo>
                  <a:lnTo>
                    <a:pt x="247" y="13"/>
                  </a:lnTo>
                  <a:lnTo>
                    <a:pt x="243" y="11"/>
                  </a:lnTo>
                  <a:lnTo>
                    <a:pt x="239" y="9"/>
                  </a:lnTo>
                  <a:lnTo>
                    <a:pt x="234" y="7"/>
                  </a:lnTo>
                  <a:lnTo>
                    <a:pt x="228" y="6"/>
                  </a:lnTo>
                  <a:lnTo>
                    <a:pt x="220" y="4"/>
                  </a:lnTo>
                  <a:lnTo>
                    <a:pt x="215" y="4"/>
                  </a:lnTo>
                  <a:lnTo>
                    <a:pt x="205" y="2"/>
                  </a:lnTo>
                  <a:lnTo>
                    <a:pt x="198" y="2"/>
                  </a:lnTo>
                  <a:lnTo>
                    <a:pt x="190" y="0"/>
                  </a:lnTo>
                  <a:lnTo>
                    <a:pt x="181" y="0"/>
                  </a:lnTo>
                  <a:lnTo>
                    <a:pt x="171" y="0"/>
                  </a:lnTo>
                  <a:lnTo>
                    <a:pt x="161" y="2"/>
                  </a:lnTo>
                  <a:lnTo>
                    <a:pt x="152" y="4"/>
                  </a:lnTo>
                  <a:lnTo>
                    <a:pt x="141" y="6"/>
                  </a:lnTo>
                  <a:lnTo>
                    <a:pt x="131" y="9"/>
                  </a:lnTo>
                  <a:lnTo>
                    <a:pt x="122" y="13"/>
                  </a:lnTo>
                  <a:lnTo>
                    <a:pt x="110" y="15"/>
                  </a:lnTo>
                  <a:lnTo>
                    <a:pt x="101" y="21"/>
                  </a:lnTo>
                  <a:lnTo>
                    <a:pt x="91" y="23"/>
                  </a:lnTo>
                  <a:lnTo>
                    <a:pt x="84" y="28"/>
                  </a:lnTo>
                  <a:lnTo>
                    <a:pt x="74" y="32"/>
                  </a:lnTo>
                  <a:lnTo>
                    <a:pt x="66" y="36"/>
                  </a:lnTo>
                  <a:lnTo>
                    <a:pt x="61" y="38"/>
                  </a:lnTo>
                  <a:lnTo>
                    <a:pt x="55" y="42"/>
                  </a:lnTo>
                  <a:lnTo>
                    <a:pt x="47" y="45"/>
                  </a:lnTo>
                  <a:lnTo>
                    <a:pt x="46" y="47"/>
                  </a:lnTo>
                  <a:lnTo>
                    <a:pt x="0" y="85"/>
                  </a:lnTo>
                  <a:lnTo>
                    <a:pt x="55" y="89"/>
                  </a:lnTo>
                  <a:lnTo>
                    <a:pt x="110" y="57"/>
                  </a:lnTo>
                  <a:lnTo>
                    <a:pt x="152" y="70"/>
                  </a:lnTo>
                  <a:lnTo>
                    <a:pt x="152" y="70"/>
                  </a:lnTo>
                  <a:close/>
                </a:path>
              </a:pathLst>
            </a:custGeom>
            <a:solidFill>
              <a:srgbClr val="FFF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29" name="Freeform 121"/>
            <p:cNvSpPr>
              <a:spLocks/>
            </p:cNvSpPr>
            <p:nvPr/>
          </p:nvSpPr>
          <p:spPr bwMode="auto">
            <a:xfrm>
              <a:off x="964" y="1788"/>
              <a:ext cx="195" cy="104"/>
            </a:xfrm>
            <a:custGeom>
              <a:avLst/>
              <a:gdLst/>
              <a:ahLst/>
              <a:cxnLst>
                <a:cxn ang="0">
                  <a:pos x="53" y="207"/>
                </a:cxn>
                <a:cxn ang="0">
                  <a:pos x="67" y="194"/>
                </a:cxn>
                <a:cxn ang="0">
                  <a:pos x="82" y="182"/>
                </a:cxn>
                <a:cxn ang="0">
                  <a:pos x="99" y="169"/>
                </a:cxn>
                <a:cxn ang="0">
                  <a:pos x="118" y="154"/>
                </a:cxn>
                <a:cxn ang="0">
                  <a:pos x="139" y="138"/>
                </a:cxn>
                <a:cxn ang="0">
                  <a:pos x="158" y="125"/>
                </a:cxn>
                <a:cxn ang="0">
                  <a:pos x="179" y="114"/>
                </a:cxn>
                <a:cxn ang="0">
                  <a:pos x="196" y="102"/>
                </a:cxn>
                <a:cxn ang="0">
                  <a:pos x="211" y="97"/>
                </a:cxn>
                <a:cxn ang="0">
                  <a:pos x="224" y="91"/>
                </a:cxn>
                <a:cxn ang="0">
                  <a:pos x="241" y="87"/>
                </a:cxn>
                <a:cxn ang="0">
                  <a:pos x="255" y="85"/>
                </a:cxn>
                <a:cxn ang="0">
                  <a:pos x="224" y="62"/>
                </a:cxn>
                <a:cxn ang="0">
                  <a:pos x="232" y="57"/>
                </a:cxn>
                <a:cxn ang="0">
                  <a:pos x="240" y="51"/>
                </a:cxn>
                <a:cxn ang="0">
                  <a:pos x="249" y="45"/>
                </a:cxn>
                <a:cxn ang="0">
                  <a:pos x="260" y="38"/>
                </a:cxn>
                <a:cxn ang="0">
                  <a:pos x="276" y="32"/>
                </a:cxn>
                <a:cxn ang="0">
                  <a:pos x="289" y="24"/>
                </a:cxn>
                <a:cxn ang="0">
                  <a:pos x="306" y="21"/>
                </a:cxn>
                <a:cxn ang="0">
                  <a:pos x="321" y="15"/>
                </a:cxn>
                <a:cxn ang="0">
                  <a:pos x="336" y="11"/>
                </a:cxn>
                <a:cxn ang="0">
                  <a:pos x="350" y="7"/>
                </a:cxn>
                <a:cxn ang="0">
                  <a:pos x="363" y="7"/>
                </a:cxn>
                <a:cxn ang="0">
                  <a:pos x="373" y="5"/>
                </a:cxn>
                <a:cxn ang="0">
                  <a:pos x="382" y="5"/>
                </a:cxn>
                <a:cxn ang="0">
                  <a:pos x="390" y="7"/>
                </a:cxn>
                <a:cxn ang="0">
                  <a:pos x="386" y="5"/>
                </a:cxn>
                <a:cxn ang="0">
                  <a:pos x="376" y="4"/>
                </a:cxn>
                <a:cxn ang="0">
                  <a:pos x="361" y="4"/>
                </a:cxn>
                <a:cxn ang="0">
                  <a:pos x="342" y="4"/>
                </a:cxn>
                <a:cxn ang="0">
                  <a:pos x="329" y="2"/>
                </a:cxn>
                <a:cxn ang="0">
                  <a:pos x="319" y="2"/>
                </a:cxn>
                <a:cxn ang="0">
                  <a:pos x="306" y="0"/>
                </a:cxn>
                <a:cxn ang="0">
                  <a:pos x="295" y="0"/>
                </a:cxn>
                <a:cxn ang="0">
                  <a:pos x="283" y="0"/>
                </a:cxn>
                <a:cxn ang="0">
                  <a:pos x="272" y="0"/>
                </a:cxn>
                <a:cxn ang="0">
                  <a:pos x="259" y="0"/>
                </a:cxn>
                <a:cxn ang="0">
                  <a:pos x="249" y="0"/>
                </a:cxn>
                <a:cxn ang="0">
                  <a:pos x="238" y="0"/>
                </a:cxn>
                <a:cxn ang="0">
                  <a:pos x="226" y="0"/>
                </a:cxn>
                <a:cxn ang="0">
                  <a:pos x="207" y="2"/>
                </a:cxn>
                <a:cxn ang="0">
                  <a:pos x="188" y="4"/>
                </a:cxn>
                <a:cxn ang="0">
                  <a:pos x="173" y="7"/>
                </a:cxn>
                <a:cxn ang="0">
                  <a:pos x="156" y="13"/>
                </a:cxn>
                <a:cxn ang="0">
                  <a:pos x="141" y="21"/>
                </a:cxn>
                <a:cxn ang="0">
                  <a:pos x="125" y="34"/>
                </a:cxn>
                <a:cxn ang="0">
                  <a:pos x="110" y="49"/>
                </a:cxn>
                <a:cxn ang="0">
                  <a:pos x="93" y="64"/>
                </a:cxn>
                <a:cxn ang="0">
                  <a:pos x="76" y="83"/>
                </a:cxn>
                <a:cxn ang="0">
                  <a:pos x="61" y="102"/>
                </a:cxn>
                <a:cxn ang="0">
                  <a:pos x="48" y="123"/>
                </a:cxn>
                <a:cxn ang="0">
                  <a:pos x="34" y="140"/>
                </a:cxn>
                <a:cxn ang="0">
                  <a:pos x="25" y="154"/>
                </a:cxn>
                <a:cxn ang="0">
                  <a:pos x="19" y="163"/>
                </a:cxn>
                <a:cxn ang="0">
                  <a:pos x="17" y="167"/>
                </a:cxn>
                <a:cxn ang="0">
                  <a:pos x="51" y="209"/>
                </a:cxn>
              </a:cxnLst>
              <a:rect l="0" t="0" r="r" b="b"/>
              <a:pathLst>
                <a:path w="390" h="209">
                  <a:moveTo>
                    <a:pt x="51" y="209"/>
                  </a:moveTo>
                  <a:lnTo>
                    <a:pt x="53" y="207"/>
                  </a:lnTo>
                  <a:lnTo>
                    <a:pt x="63" y="199"/>
                  </a:lnTo>
                  <a:lnTo>
                    <a:pt x="67" y="194"/>
                  </a:lnTo>
                  <a:lnTo>
                    <a:pt x="74" y="188"/>
                  </a:lnTo>
                  <a:lnTo>
                    <a:pt x="82" y="182"/>
                  </a:lnTo>
                  <a:lnTo>
                    <a:pt x="91" y="177"/>
                  </a:lnTo>
                  <a:lnTo>
                    <a:pt x="99" y="169"/>
                  </a:lnTo>
                  <a:lnTo>
                    <a:pt x="108" y="161"/>
                  </a:lnTo>
                  <a:lnTo>
                    <a:pt x="118" y="154"/>
                  </a:lnTo>
                  <a:lnTo>
                    <a:pt x="129" y="146"/>
                  </a:lnTo>
                  <a:lnTo>
                    <a:pt x="139" y="138"/>
                  </a:lnTo>
                  <a:lnTo>
                    <a:pt x="148" y="131"/>
                  </a:lnTo>
                  <a:lnTo>
                    <a:pt x="158" y="125"/>
                  </a:lnTo>
                  <a:lnTo>
                    <a:pt x="169" y="119"/>
                  </a:lnTo>
                  <a:lnTo>
                    <a:pt x="179" y="114"/>
                  </a:lnTo>
                  <a:lnTo>
                    <a:pt x="188" y="108"/>
                  </a:lnTo>
                  <a:lnTo>
                    <a:pt x="196" y="102"/>
                  </a:lnTo>
                  <a:lnTo>
                    <a:pt x="203" y="100"/>
                  </a:lnTo>
                  <a:lnTo>
                    <a:pt x="211" y="97"/>
                  </a:lnTo>
                  <a:lnTo>
                    <a:pt x="219" y="95"/>
                  </a:lnTo>
                  <a:lnTo>
                    <a:pt x="224" y="91"/>
                  </a:lnTo>
                  <a:lnTo>
                    <a:pt x="232" y="89"/>
                  </a:lnTo>
                  <a:lnTo>
                    <a:pt x="241" y="87"/>
                  </a:lnTo>
                  <a:lnTo>
                    <a:pt x="249" y="85"/>
                  </a:lnTo>
                  <a:lnTo>
                    <a:pt x="255" y="85"/>
                  </a:lnTo>
                  <a:lnTo>
                    <a:pt x="257" y="85"/>
                  </a:lnTo>
                  <a:lnTo>
                    <a:pt x="224" y="62"/>
                  </a:lnTo>
                  <a:lnTo>
                    <a:pt x="226" y="61"/>
                  </a:lnTo>
                  <a:lnTo>
                    <a:pt x="232" y="57"/>
                  </a:lnTo>
                  <a:lnTo>
                    <a:pt x="234" y="55"/>
                  </a:lnTo>
                  <a:lnTo>
                    <a:pt x="240" y="51"/>
                  </a:lnTo>
                  <a:lnTo>
                    <a:pt x="243" y="49"/>
                  </a:lnTo>
                  <a:lnTo>
                    <a:pt x="249" y="45"/>
                  </a:lnTo>
                  <a:lnTo>
                    <a:pt x="255" y="42"/>
                  </a:lnTo>
                  <a:lnTo>
                    <a:pt x="260" y="38"/>
                  </a:lnTo>
                  <a:lnTo>
                    <a:pt x="268" y="34"/>
                  </a:lnTo>
                  <a:lnTo>
                    <a:pt x="276" y="32"/>
                  </a:lnTo>
                  <a:lnTo>
                    <a:pt x="281" y="28"/>
                  </a:lnTo>
                  <a:lnTo>
                    <a:pt x="289" y="24"/>
                  </a:lnTo>
                  <a:lnTo>
                    <a:pt x="297" y="23"/>
                  </a:lnTo>
                  <a:lnTo>
                    <a:pt x="306" y="21"/>
                  </a:lnTo>
                  <a:lnTo>
                    <a:pt x="312" y="17"/>
                  </a:lnTo>
                  <a:lnTo>
                    <a:pt x="321" y="15"/>
                  </a:lnTo>
                  <a:lnTo>
                    <a:pt x="327" y="13"/>
                  </a:lnTo>
                  <a:lnTo>
                    <a:pt x="336" y="11"/>
                  </a:lnTo>
                  <a:lnTo>
                    <a:pt x="342" y="9"/>
                  </a:lnTo>
                  <a:lnTo>
                    <a:pt x="350" y="7"/>
                  </a:lnTo>
                  <a:lnTo>
                    <a:pt x="355" y="7"/>
                  </a:lnTo>
                  <a:lnTo>
                    <a:pt x="363" y="7"/>
                  </a:lnTo>
                  <a:lnTo>
                    <a:pt x="369" y="7"/>
                  </a:lnTo>
                  <a:lnTo>
                    <a:pt x="373" y="5"/>
                  </a:lnTo>
                  <a:lnTo>
                    <a:pt x="376" y="5"/>
                  </a:lnTo>
                  <a:lnTo>
                    <a:pt x="382" y="5"/>
                  </a:lnTo>
                  <a:lnTo>
                    <a:pt x="388" y="5"/>
                  </a:lnTo>
                  <a:lnTo>
                    <a:pt x="390" y="7"/>
                  </a:lnTo>
                  <a:lnTo>
                    <a:pt x="388" y="5"/>
                  </a:lnTo>
                  <a:lnTo>
                    <a:pt x="386" y="5"/>
                  </a:lnTo>
                  <a:lnTo>
                    <a:pt x="382" y="4"/>
                  </a:lnTo>
                  <a:lnTo>
                    <a:pt x="376" y="4"/>
                  </a:lnTo>
                  <a:lnTo>
                    <a:pt x="369" y="4"/>
                  </a:lnTo>
                  <a:lnTo>
                    <a:pt x="361" y="4"/>
                  </a:lnTo>
                  <a:lnTo>
                    <a:pt x="350" y="4"/>
                  </a:lnTo>
                  <a:lnTo>
                    <a:pt x="342" y="4"/>
                  </a:lnTo>
                  <a:lnTo>
                    <a:pt x="336" y="2"/>
                  </a:lnTo>
                  <a:lnTo>
                    <a:pt x="329" y="2"/>
                  </a:lnTo>
                  <a:lnTo>
                    <a:pt x="323" y="2"/>
                  </a:lnTo>
                  <a:lnTo>
                    <a:pt x="319" y="2"/>
                  </a:lnTo>
                  <a:lnTo>
                    <a:pt x="312" y="0"/>
                  </a:lnTo>
                  <a:lnTo>
                    <a:pt x="306" y="0"/>
                  </a:lnTo>
                  <a:lnTo>
                    <a:pt x="300" y="0"/>
                  </a:lnTo>
                  <a:lnTo>
                    <a:pt x="295" y="0"/>
                  </a:lnTo>
                  <a:lnTo>
                    <a:pt x="289" y="0"/>
                  </a:lnTo>
                  <a:lnTo>
                    <a:pt x="283" y="0"/>
                  </a:lnTo>
                  <a:lnTo>
                    <a:pt x="278" y="0"/>
                  </a:lnTo>
                  <a:lnTo>
                    <a:pt x="272" y="0"/>
                  </a:lnTo>
                  <a:lnTo>
                    <a:pt x="264" y="0"/>
                  </a:lnTo>
                  <a:lnTo>
                    <a:pt x="259" y="0"/>
                  </a:lnTo>
                  <a:lnTo>
                    <a:pt x="255" y="0"/>
                  </a:lnTo>
                  <a:lnTo>
                    <a:pt x="249" y="0"/>
                  </a:lnTo>
                  <a:lnTo>
                    <a:pt x="243" y="0"/>
                  </a:lnTo>
                  <a:lnTo>
                    <a:pt x="238" y="0"/>
                  </a:lnTo>
                  <a:lnTo>
                    <a:pt x="232" y="0"/>
                  </a:lnTo>
                  <a:lnTo>
                    <a:pt x="226" y="0"/>
                  </a:lnTo>
                  <a:lnTo>
                    <a:pt x="217" y="0"/>
                  </a:lnTo>
                  <a:lnTo>
                    <a:pt x="207" y="2"/>
                  </a:lnTo>
                  <a:lnTo>
                    <a:pt x="198" y="2"/>
                  </a:lnTo>
                  <a:lnTo>
                    <a:pt x="188" y="4"/>
                  </a:lnTo>
                  <a:lnTo>
                    <a:pt x="181" y="4"/>
                  </a:lnTo>
                  <a:lnTo>
                    <a:pt x="173" y="7"/>
                  </a:lnTo>
                  <a:lnTo>
                    <a:pt x="163" y="9"/>
                  </a:lnTo>
                  <a:lnTo>
                    <a:pt x="156" y="13"/>
                  </a:lnTo>
                  <a:lnTo>
                    <a:pt x="148" y="17"/>
                  </a:lnTo>
                  <a:lnTo>
                    <a:pt x="141" y="21"/>
                  </a:lnTo>
                  <a:lnTo>
                    <a:pt x="133" y="26"/>
                  </a:lnTo>
                  <a:lnTo>
                    <a:pt x="125" y="34"/>
                  </a:lnTo>
                  <a:lnTo>
                    <a:pt x="118" y="40"/>
                  </a:lnTo>
                  <a:lnTo>
                    <a:pt x="110" y="49"/>
                  </a:lnTo>
                  <a:lnTo>
                    <a:pt x="101" y="55"/>
                  </a:lnTo>
                  <a:lnTo>
                    <a:pt x="93" y="64"/>
                  </a:lnTo>
                  <a:lnTo>
                    <a:pt x="86" y="74"/>
                  </a:lnTo>
                  <a:lnTo>
                    <a:pt x="76" y="83"/>
                  </a:lnTo>
                  <a:lnTo>
                    <a:pt x="68" y="93"/>
                  </a:lnTo>
                  <a:lnTo>
                    <a:pt x="61" y="102"/>
                  </a:lnTo>
                  <a:lnTo>
                    <a:pt x="53" y="112"/>
                  </a:lnTo>
                  <a:lnTo>
                    <a:pt x="48" y="123"/>
                  </a:lnTo>
                  <a:lnTo>
                    <a:pt x="40" y="131"/>
                  </a:lnTo>
                  <a:lnTo>
                    <a:pt x="34" y="140"/>
                  </a:lnTo>
                  <a:lnTo>
                    <a:pt x="29" y="146"/>
                  </a:lnTo>
                  <a:lnTo>
                    <a:pt x="25" y="154"/>
                  </a:lnTo>
                  <a:lnTo>
                    <a:pt x="21" y="159"/>
                  </a:lnTo>
                  <a:lnTo>
                    <a:pt x="19" y="163"/>
                  </a:lnTo>
                  <a:lnTo>
                    <a:pt x="17" y="165"/>
                  </a:lnTo>
                  <a:lnTo>
                    <a:pt x="17" y="167"/>
                  </a:lnTo>
                  <a:lnTo>
                    <a:pt x="0" y="209"/>
                  </a:lnTo>
                  <a:lnTo>
                    <a:pt x="51" y="209"/>
                  </a:lnTo>
                  <a:lnTo>
                    <a:pt x="51" y="209"/>
                  </a:lnTo>
                  <a:close/>
                </a:path>
              </a:pathLst>
            </a:custGeom>
            <a:solidFill>
              <a:srgbClr val="FFF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30" name="Freeform 122"/>
            <p:cNvSpPr>
              <a:spLocks/>
            </p:cNvSpPr>
            <p:nvPr/>
          </p:nvSpPr>
          <p:spPr bwMode="auto">
            <a:xfrm>
              <a:off x="1101" y="1690"/>
              <a:ext cx="175" cy="92"/>
            </a:xfrm>
            <a:custGeom>
              <a:avLst/>
              <a:gdLst/>
              <a:ahLst/>
              <a:cxnLst>
                <a:cxn ang="0">
                  <a:pos x="28" y="169"/>
                </a:cxn>
                <a:cxn ang="0">
                  <a:pos x="30" y="162"/>
                </a:cxn>
                <a:cxn ang="0">
                  <a:pos x="40" y="150"/>
                </a:cxn>
                <a:cxn ang="0">
                  <a:pos x="55" y="143"/>
                </a:cxn>
                <a:cxn ang="0">
                  <a:pos x="66" y="137"/>
                </a:cxn>
                <a:cxn ang="0">
                  <a:pos x="83" y="133"/>
                </a:cxn>
                <a:cxn ang="0">
                  <a:pos x="102" y="131"/>
                </a:cxn>
                <a:cxn ang="0">
                  <a:pos x="121" y="131"/>
                </a:cxn>
                <a:cxn ang="0">
                  <a:pos x="140" y="131"/>
                </a:cxn>
                <a:cxn ang="0">
                  <a:pos x="159" y="131"/>
                </a:cxn>
                <a:cxn ang="0">
                  <a:pos x="177" y="131"/>
                </a:cxn>
                <a:cxn ang="0">
                  <a:pos x="188" y="131"/>
                </a:cxn>
                <a:cxn ang="0">
                  <a:pos x="196" y="133"/>
                </a:cxn>
                <a:cxn ang="0">
                  <a:pos x="180" y="101"/>
                </a:cxn>
                <a:cxn ang="0">
                  <a:pos x="184" y="99"/>
                </a:cxn>
                <a:cxn ang="0">
                  <a:pos x="197" y="91"/>
                </a:cxn>
                <a:cxn ang="0">
                  <a:pos x="216" y="82"/>
                </a:cxn>
                <a:cxn ang="0">
                  <a:pos x="228" y="74"/>
                </a:cxn>
                <a:cxn ang="0">
                  <a:pos x="241" y="70"/>
                </a:cxn>
                <a:cxn ang="0">
                  <a:pos x="253" y="63"/>
                </a:cxn>
                <a:cxn ang="0">
                  <a:pos x="264" y="57"/>
                </a:cxn>
                <a:cxn ang="0">
                  <a:pos x="275" y="51"/>
                </a:cxn>
                <a:cxn ang="0">
                  <a:pos x="287" y="48"/>
                </a:cxn>
                <a:cxn ang="0">
                  <a:pos x="304" y="40"/>
                </a:cxn>
                <a:cxn ang="0">
                  <a:pos x="310" y="38"/>
                </a:cxn>
                <a:cxn ang="0">
                  <a:pos x="350" y="0"/>
                </a:cxn>
                <a:cxn ang="0">
                  <a:pos x="247" y="0"/>
                </a:cxn>
                <a:cxn ang="0">
                  <a:pos x="234" y="2"/>
                </a:cxn>
                <a:cxn ang="0">
                  <a:pos x="218" y="6"/>
                </a:cxn>
                <a:cxn ang="0">
                  <a:pos x="205" y="10"/>
                </a:cxn>
                <a:cxn ang="0">
                  <a:pos x="190" y="13"/>
                </a:cxn>
                <a:cxn ang="0">
                  <a:pos x="177" y="21"/>
                </a:cxn>
                <a:cxn ang="0">
                  <a:pos x="163" y="27"/>
                </a:cxn>
                <a:cxn ang="0">
                  <a:pos x="150" y="36"/>
                </a:cxn>
                <a:cxn ang="0">
                  <a:pos x="137" y="44"/>
                </a:cxn>
                <a:cxn ang="0">
                  <a:pos x="125" y="51"/>
                </a:cxn>
                <a:cxn ang="0">
                  <a:pos x="112" y="61"/>
                </a:cxn>
                <a:cxn ang="0">
                  <a:pos x="101" y="70"/>
                </a:cxn>
                <a:cxn ang="0">
                  <a:pos x="26" y="114"/>
                </a:cxn>
                <a:cxn ang="0">
                  <a:pos x="28" y="171"/>
                </a:cxn>
              </a:cxnLst>
              <a:rect l="0" t="0" r="r" b="b"/>
              <a:pathLst>
                <a:path w="350" h="184">
                  <a:moveTo>
                    <a:pt x="28" y="171"/>
                  </a:moveTo>
                  <a:lnTo>
                    <a:pt x="28" y="169"/>
                  </a:lnTo>
                  <a:lnTo>
                    <a:pt x="28" y="167"/>
                  </a:lnTo>
                  <a:lnTo>
                    <a:pt x="30" y="162"/>
                  </a:lnTo>
                  <a:lnTo>
                    <a:pt x="36" y="156"/>
                  </a:lnTo>
                  <a:lnTo>
                    <a:pt x="40" y="150"/>
                  </a:lnTo>
                  <a:lnTo>
                    <a:pt x="49" y="144"/>
                  </a:lnTo>
                  <a:lnTo>
                    <a:pt x="55" y="143"/>
                  </a:lnTo>
                  <a:lnTo>
                    <a:pt x="61" y="141"/>
                  </a:lnTo>
                  <a:lnTo>
                    <a:pt x="66" y="137"/>
                  </a:lnTo>
                  <a:lnTo>
                    <a:pt x="76" y="135"/>
                  </a:lnTo>
                  <a:lnTo>
                    <a:pt x="83" y="133"/>
                  </a:lnTo>
                  <a:lnTo>
                    <a:pt x="93" y="131"/>
                  </a:lnTo>
                  <a:lnTo>
                    <a:pt x="102" y="131"/>
                  </a:lnTo>
                  <a:lnTo>
                    <a:pt x="112" y="131"/>
                  </a:lnTo>
                  <a:lnTo>
                    <a:pt x="121" y="131"/>
                  </a:lnTo>
                  <a:lnTo>
                    <a:pt x="133" y="131"/>
                  </a:lnTo>
                  <a:lnTo>
                    <a:pt x="140" y="131"/>
                  </a:lnTo>
                  <a:lnTo>
                    <a:pt x="152" y="131"/>
                  </a:lnTo>
                  <a:lnTo>
                    <a:pt x="159" y="131"/>
                  </a:lnTo>
                  <a:lnTo>
                    <a:pt x="169" y="131"/>
                  </a:lnTo>
                  <a:lnTo>
                    <a:pt x="177" y="131"/>
                  </a:lnTo>
                  <a:lnTo>
                    <a:pt x="182" y="131"/>
                  </a:lnTo>
                  <a:lnTo>
                    <a:pt x="188" y="131"/>
                  </a:lnTo>
                  <a:lnTo>
                    <a:pt x="194" y="133"/>
                  </a:lnTo>
                  <a:lnTo>
                    <a:pt x="196" y="133"/>
                  </a:lnTo>
                  <a:lnTo>
                    <a:pt x="197" y="133"/>
                  </a:lnTo>
                  <a:lnTo>
                    <a:pt x="180" y="101"/>
                  </a:lnTo>
                  <a:lnTo>
                    <a:pt x="180" y="101"/>
                  </a:lnTo>
                  <a:lnTo>
                    <a:pt x="184" y="99"/>
                  </a:lnTo>
                  <a:lnTo>
                    <a:pt x="190" y="93"/>
                  </a:lnTo>
                  <a:lnTo>
                    <a:pt x="197" y="91"/>
                  </a:lnTo>
                  <a:lnTo>
                    <a:pt x="205" y="86"/>
                  </a:lnTo>
                  <a:lnTo>
                    <a:pt x="216" y="82"/>
                  </a:lnTo>
                  <a:lnTo>
                    <a:pt x="222" y="78"/>
                  </a:lnTo>
                  <a:lnTo>
                    <a:pt x="228" y="74"/>
                  </a:lnTo>
                  <a:lnTo>
                    <a:pt x="234" y="72"/>
                  </a:lnTo>
                  <a:lnTo>
                    <a:pt x="241" y="70"/>
                  </a:lnTo>
                  <a:lnTo>
                    <a:pt x="247" y="67"/>
                  </a:lnTo>
                  <a:lnTo>
                    <a:pt x="253" y="63"/>
                  </a:lnTo>
                  <a:lnTo>
                    <a:pt x="258" y="61"/>
                  </a:lnTo>
                  <a:lnTo>
                    <a:pt x="264" y="57"/>
                  </a:lnTo>
                  <a:lnTo>
                    <a:pt x="270" y="53"/>
                  </a:lnTo>
                  <a:lnTo>
                    <a:pt x="275" y="51"/>
                  </a:lnTo>
                  <a:lnTo>
                    <a:pt x="281" y="49"/>
                  </a:lnTo>
                  <a:lnTo>
                    <a:pt x="287" y="48"/>
                  </a:lnTo>
                  <a:lnTo>
                    <a:pt x="294" y="42"/>
                  </a:lnTo>
                  <a:lnTo>
                    <a:pt x="304" y="40"/>
                  </a:lnTo>
                  <a:lnTo>
                    <a:pt x="308" y="38"/>
                  </a:lnTo>
                  <a:lnTo>
                    <a:pt x="310" y="38"/>
                  </a:lnTo>
                  <a:lnTo>
                    <a:pt x="255" y="30"/>
                  </a:lnTo>
                  <a:lnTo>
                    <a:pt x="350" y="0"/>
                  </a:lnTo>
                  <a:lnTo>
                    <a:pt x="249" y="0"/>
                  </a:lnTo>
                  <a:lnTo>
                    <a:pt x="247" y="0"/>
                  </a:lnTo>
                  <a:lnTo>
                    <a:pt x="243" y="2"/>
                  </a:lnTo>
                  <a:lnTo>
                    <a:pt x="234" y="2"/>
                  </a:lnTo>
                  <a:lnTo>
                    <a:pt x="224" y="6"/>
                  </a:lnTo>
                  <a:lnTo>
                    <a:pt x="218" y="6"/>
                  </a:lnTo>
                  <a:lnTo>
                    <a:pt x="213" y="8"/>
                  </a:lnTo>
                  <a:lnTo>
                    <a:pt x="205" y="10"/>
                  </a:lnTo>
                  <a:lnTo>
                    <a:pt x="199" y="11"/>
                  </a:lnTo>
                  <a:lnTo>
                    <a:pt x="190" y="13"/>
                  </a:lnTo>
                  <a:lnTo>
                    <a:pt x="184" y="17"/>
                  </a:lnTo>
                  <a:lnTo>
                    <a:pt x="177" y="21"/>
                  </a:lnTo>
                  <a:lnTo>
                    <a:pt x="171" y="25"/>
                  </a:lnTo>
                  <a:lnTo>
                    <a:pt x="163" y="27"/>
                  </a:lnTo>
                  <a:lnTo>
                    <a:pt x="156" y="30"/>
                  </a:lnTo>
                  <a:lnTo>
                    <a:pt x="150" y="36"/>
                  </a:lnTo>
                  <a:lnTo>
                    <a:pt x="142" y="40"/>
                  </a:lnTo>
                  <a:lnTo>
                    <a:pt x="137" y="44"/>
                  </a:lnTo>
                  <a:lnTo>
                    <a:pt x="131" y="48"/>
                  </a:lnTo>
                  <a:lnTo>
                    <a:pt x="125" y="51"/>
                  </a:lnTo>
                  <a:lnTo>
                    <a:pt x="121" y="55"/>
                  </a:lnTo>
                  <a:lnTo>
                    <a:pt x="112" y="61"/>
                  </a:lnTo>
                  <a:lnTo>
                    <a:pt x="104" y="67"/>
                  </a:lnTo>
                  <a:lnTo>
                    <a:pt x="101" y="70"/>
                  </a:lnTo>
                  <a:lnTo>
                    <a:pt x="99" y="72"/>
                  </a:lnTo>
                  <a:lnTo>
                    <a:pt x="26" y="114"/>
                  </a:lnTo>
                  <a:lnTo>
                    <a:pt x="0" y="184"/>
                  </a:lnTo>
                  <a:lnTo>
                    <a:pt x="28" y="171"/>
                  </a:lnTo>
                  <a:lnTo>
                    <a:pt x="28" y="171"/>
                  </a:lnTo>
                  <a:close/>
                </a:path>
              </a:pathLst>
            </a:custGeom>
            <a:solidFill>
              <a:srgbClr val="FFF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31" name="Freeform 123"/>
            <p:cNvSpPr>
              <a:spLocks/>
            </p:cNvSpPr>
            <p:nvPr/>
          </p:nvSpPr>
          <p:spPr bwMode="auto">
            <a:xfrm>
              <a:off x="810" y="1690"/>
              <a:ext cx="255" cy="175"/>
            </a:xfrm>
            <a:custGeom>
              <a:avLst/>
              <a:gdLst/>
              <a:ahLst/>
              <a:cxnLst>
                <a:cxn ang="0">
                  <a:pos x="0" y="346"/>
                </a:cxn>
                <a:cxn ang="0">
                  <a:pos x="0" y="342"/>
                </a:cxn>
                <a:cxn ang="0">
                  <a:pos x="6" y="336"/>
                </a:cxn>
                <a:cxn ang="0">
                  <a:pos x="15" y="331"/>
                </a:cxn>
                <a:cxn ang="0">
                  <a:pos x="29" y="325"/>
                </a:cxn>
                <a:cxn ang="0">
                  <a:pos x="40" y="317"/>
                </a:cxn>
                <a:cxn ang="0">
                  <a:pos x="53" y="312"/>
                </a:cxn>
                <a:cxn ang="0">
                  <a:pos x="70" y="302"/>
                </a:cxn>
                <a:cxn ang="0">
                  <a:pos x="89" y="291"/>
                </a:cxn>
                <a:cxn ang="0">
                  <a:pos x="105" y="283"/>
                </a:cxn>
                <a:cxn ang="0">
                  <a:pos x="112" y="279"/>
                </a:cxn>
                <a:cxn ang="0">
                  <a:pos x="53" y="266"/>
                </a:cxn>
                <a:cxn ang="0">
                  <a:pos x="53" y="255"/>
                </a:cxn>
                <a:cxn ang="0">
                  <a:pos x="61" y="245"/>
                </a:cxn>
                <a:cxn ang="0">
                  <a:pos x="68" y="238"/>
                </a:cxn>
                <a:cxn ang="0">
                  <a:pos x="82" y="234"/>
                </a:cxn>
                <a:cxn ang="0">
                  <a:pos x="97" y="228"/>
                </a:cxn>
                <a:cxn ang="0">
                  <a:pos x="114" y="222"/>
                </a:cxn>
                <a:cxn ang="0">
                  <a:pos x="133" y="220"/>
                </a:cxn>
                <a:cxn ang="0">
                  <a:pos x="154" y="217"/>
                </a:cxn>
                <a:cxn ang="0">
                  <a:pos x="169" y="215"/>
                </a:cxn>
                <a:cxn ang="0">
                  <a:pos x="184" y="213"/>
                </a:cxn>
                <a:cxn ang="0">
                  <a:pos x="194" y="211"/>
                </a:cxn>
                <a:cxn ang="0">
                  <a:pos x="200" y="211"/>
                </a:cxn>
                <a:cxn ang="0">
                  <a:pos x="207" y="158"/>
                </a:cxn>
                <a:cxn ang="0">
                  <a:pos x="255" y="86"/>
                </a:cxn>
                <a:cxn ang="0">
                  <a:pos x="496" y="42"/>
                </a:cxn>
                <a:cxn ang="0">
                  <a:pos x="510" y="0"/>
                </a:cxn>
                <a:cxn ang="0">
                  <a:pos x="278" y="36"/>
                </a:cxn>
                <a:cxn ang="0">
                  <a:pos x="268" y="38"/>
                </a:cxn>
                <a:cxn ang="0">
                  <a:pos x="259" y="42"/>
                </a:cxn>
                <a:cxn ang="0">
                  <a:pos x="247" y="48"/>
                </a:cxn>
                <a:cxn ang="0">
                  <a:pos x="234" y="51"/>
                </a:cxn>
                <a:cxn ang="0">
                  <a:pos x="221" y="61"/>
                </a:cxn>
                <a:cxn ang="0">
                  <a:pos x="205" y="68"/>
                </a:cxn>
                <a:cxn ang="0">
                  <a:pos x="192" y="78"/>
                </a:cxn>
                <a:cxn ang="0">
                  <a:pos x="181" y="86"/>
                </a:cxn>
                <a:cxn ang="0">
                  <a:pos x="169" y="93"/>
                </a:cxn>
                <a:cxn ang="0">
                  <a:pos x="152" y="110"/>
                </a:cxn>
                <a:cxn ang="0">
                  <a:pos x="139" y="124"/>
                </a:cxn>
                <a:cxn ang="0">
                  <a:pos x="137" y="129"/>
                </a:cxn>
                <a:cxn ang="0">
                  <a:pos x="78" y="154"/>
                </a:cxn>
                <a:cxn ang="0">
                  <a:pos x="72" y="156"/>
                </a:cxn>
                <a:cxn ang="0">
                  <a:pos x="59" y="163"/>
                </a:cxn>
                <a:cxn ang="0">
                  <a:pos x="46" y="173"/>
                </a:cxn>
                <a:cxn ang="0">
                  <a:pos x="29" y="188"/>
                </a:cxn>
                <a:cxn ang="0">
                  <a:pos x="11" y="203"/>
                </a:cxn>
                <a:cxn ang="0">
                  <a:pos x="0" y="219"/>
                </a:cxn>
                <a:cxn ang="0">
                  <a:pos x="0" y="230"/>
                </a:cxn>
                <a:cxn ang="0">
                  <a:pos x="0" y="350"/>
                </a:cxn>
              </a:cxnLst>
              <a:rect l="0" t="0" r="r" b="b"/>
              <a:pathLst>
                <a:path w="510" h="350">
                  <a:moveTo>
                    <a:pt x="0" y="350"/>
                  </a:moveTo>
                  <a:lnTo>
                    <a:pt x="0" y="346"/>
                  </a:lnTo>
                  <a:lnTo>
                    <a:pt x="0" y="344"/>
                  </a:lnTo>
                  <a:lnTo>
                    <a:pt x="0" y="342"/>
                  </a:lnTo>
                  <a:lnTo>
                    <a:pt x="0" y="340"/>
                  </a:lnTo>
                  <a:lnTo>
                    <a:pt x="6" y="336"/>
                  </a:lnTo>
                  <a:lnTo>
                    <a:pt x="11" y="334"/>
                  </a:lnTo>
                  <a:lnTo>
                    <a:pt x="15" y="331"/>
                  </a:lnTo>
                  <a:lnTo>
                    <a:pt x="21" y="327"/>
                  </a:lnTo>
                  <a:lnTo>
                    <a:pt x="29" y="325"/>
                  </a:lnTo>
                  <a:lnTo>
                    <a:pt x="34" y="321"/>
                  </a:lnTo>
                  <a:lnTo>
                    <a:pt x="40" y="317"/>
                  </a:lnTo>
                  <a:lnTo>
                    <a:pt x="48" y="315"/>
                  </a:lnTo>
                  <a:lnTo>
                    <a:pt x="53" y="312"/>
                  </a:lnTo>
                  <a:lnTo>
                    <a:pt x="59" y="310"/>
                  </a:lnTo>
                  <a:lnTo>
                    <a:pt x="70" y="302"/>
                  </a:lnTo>
                  <a:lnTo>
                    <a:pt x="80" y="296"/>
                  </a:lnTo>
                  <a:lnTo>
                    <a:pt x="89" y="291"/>
                  </a:lnTo>
                  <a:lnTo>
                    <a:pt x="99" y="287"/>
                  </a:lnTo>
                  <a:lnTo>
                    <a:pt x="105" y="283"/>
                  </a:lnTo>
                  <a:lnTo>
                    <a:pt x="108" y="281"/>
                  </a:lnTo>
                  <a:lnTo>
                    <a:pt x="112" y="279"/>
                  </a:lnTo>
                  <a:lnTo>
                    <a:pt x="114" y="279"/>
                  </a:lnTo>
                  <a:lnTo>
                    <a:pt x="53" y="266"/>
                  </a:lnTo>
                  <a:lnTo>
                    <a:pt x="51" y="262"/>
                  </a:lnTo>
                  <a:lnTo>
                    <a:pt x="53" y="255"/>
                  </a:lnTo>
                  <a:lnTo>
                    <a:pt x="55" y="249"/>
                  </a:lnTo>
                  <a:lnTo>
                    <a:pt x="61" y="245"/>
                  </a:lnTo>
                  <a:lnTo>
                    <a:pt x="63" y="241"/>
                  </a:lnTo>
                  <a:lnTo>
                    <a:pt x="68" y="238"/>
                  </a:lnTo>
                  <a:lnTo>
                    <a:pt x="74" y="236"/>
                  </a:lnTo>
                  <a:lnTo>
                    <a:pt x="82" y="234"/>
                  </a:lnTo>
                  <a:lnTo>
                    <a:pt x="87" y="230"/>
                  </a:lnTo>
                  <a:lnTo>
                    <a:pt x="97" y="228"/>
                  </a:lnTo>
                  <a:lnTo>
                    <a:pt x="105" y="226"/>
                  </a:lnTo>
                  <a:lnTo>
                    <a:pt x="114" y="222"/>
                  </a:lnTo>
                  <a:lnTo>
                    <a:pt x="124" y="220"/>
                  </a:lnTo>
                  <a:lnTo>
                    <a:pt x="133" y="220"/>
                  </a:lnTo>
                  <a:lnTo>
                    <a:pt x="143" y="219"/>
                  </a:lnTo>
                  <a:lnTo>
                    <a:pt x="154" y="217"/>
                  </a:lnTo>
                  <a:lnTo>
                    <a:pt x="162" y="215"/>
                  </a:lnTo>
                  <a:lnTo>
                    <a:pt x="169" y="215"/>
                  </a:lnTo>
                  <a:lnTo>
                    <a:pt x="179" y="213"/>
                  </a:lnTo>
                  <a:lnTo>
                    <a:pt x="184" y="213"/>
                  </a:lnTo>
                  <a:lnTo>
                    <a:pt x="190" y="211"/>
                  </a:lnTo>
                  <a:lnTo>
                    <a:pt x="194" y="211"/>
                  </a:lnTo>
                  <a:lnTo>
                    <a:pt x="198" y="211"/>
                  </a:lnTo>
                  <a:lnTo>
                    <a:pt x="200" y="211"/>
                  </a:lnTo>
                  <a:lnTo>
                    <a:pt x="156" y="192"/>
                  </a:lnTo>
                  <a:lnTo>
                    <a:pt x="207" y="158"/>
                  </a:lnTo>
                  <a:lnTo>
                    <a:pt x="337" y="105"/>
                  </a:lnTo>
                  <a:lnTo>
                    <a:pt x="255" y="86"/>
                  </a:lnTo>
                  <a:lnTo>
                    <a:pt x="435" y="42"/>
                  </a:lnTo>
                  <a:lnTo>
                    <a:pt x="496" y="42"/>
                  </a:lnTo>
                  <a:lnTo>
                    <a:pt x="470" y="19"/>
                  </a:lnTo>
                  <a:lnTo>
                    <a:pt x="510" y="0"/>
                  </a:lnTo>
                  <a:lnTo>
                    <a:pt x="371" y="0"/>
                  </a:lnTo>
                  <a:lnTo>
                    <a:pt x="278" y="36"/>
                  </a:lnTo>
                  <a:lnTo>
                    <a:pt x="274" y="36"/>
                  </a:lnTo>
                  <a:lnTo>
                    <a:pt x="268" y="38"/>
                  </a:lnTo>
                  <a:lnTo>
                    <a:pt x="264" y="40"/>
                  </a:lnTo>
                  <a:lnTo>
                    <a:pt x="259" y="42"/>
                  </a:lnTo>
                  <a:lnTo>
                    <a:pt x="253" y="44"/>
                  </a:lnTo>
                  <a:lnTo>
                    <a:pt x="247" y="48"/>
                  </a:lnTo>
                  <a:lnTo>
                    <a:pt x="241" y="49"/>
                  </a:lnTo>
                  <a:lnTo>
                    <a:pt x="234" y="51"/>
                  </a:lnTo>
                  <a:lnTo>
                    <a:pt x="226" y="55"/>
                  </a:lnTo>
                  <a:lnTo>
                    <a:pt x="221" y="61"/>
                  </a:lnTo>
                  <a:lnTo>
                    <a:pt x="211" y="63"/>
                  </a:lnTo>
                  <a:lnTo>
                    <a:pt x="205" y="68"/>
                  </a:lnTo>
                  <a:lnTo>
                    <a:pt x="200" y="72"/>
                  </a:lnTo>
                  <a:lnTo>
                    <a:pt x="192" y="78"/>
                  </a:lnTo>
                  <a:lnTo>
                    <a:pt x="186" y="80"/>
                  </a:lnTo>
                  <a:lnTo>
                    <a:pt x="181" y="86"/>
                  </a:lnTo>
                  <a:lnTo>
                    <a:pt x="175" y="89"/>
                  </a:lnTo>
                  <a:lnTo>
                    <a:pt x="169" y="93"/>
                  </a:lnTo>
                  <a:lnTo>
                    <a:pt x="160" y="103"/>
                  </a:lnTo>
                  <a:lnTo>
                    <a:pt x="152" y="110"/>
                  </a:lnTo>
                  <a:lnTo>
                    <a:pt x="144" y="116"/>
                  </a:lnTo>
                  <a:lnTo>
                    <a:pt x="139" y="124"/>
                  </a:lnTo>
                  <a:lnTo>
                    <a:pt x="137" y="127"/>
                  </a:lnTo>
                  <a:lnTo>
                    <a:pt x="137" y="129"/>
                  </a:lnTo>
                  <a:lnTo>
                    <a:pt x="80" y="154"/>
                  </a:lnTo>
                  <a:lnTo>
                    <a:pt x="78" y="154"/>
                  </a:lnTo>
                  <a:lnTo>
                    <a:pt x="76" y="156"/>
                  </a:lnTo>
                  <a:lnTo>
                    <a:pt x="72" y="156"/>
                  </a:lnTo>
                  <a:lnTo>
                    <a:pt x="67" y="160"/>
                  </a:lnTo>
                  <a:lnTo>
                    <a:pt x="59" y="163"/>
                  </a:lnTo>
                  <a:lnTo>
                    <a:pt x="53" y="169"/>
                  </a:lnTo>
                  <a:lnTo>
                    <a:pt x="46" y="173"/>
                  </a:lnTo>
                  <a:lnTo>
                    <a:pt x="38" y="182"/>
                  </a:lnTo>
                  <a:lnTo>
                    <a:pt x="29" y="188"/>
                  </a:lnTo>
                  <a:lnTo>
                    <a:pt x="19" y="196"/>
                  </a:lnTo>
                  <a:lnTo>
                    <a:pt x="11" y="203"/>
                  </a:lnTo>
                  <a:lnTo>
                    <a:pt x="4" y="213"/>
                  </a:lnTo>
                  <a:lnTo>
                    <a:pt x="0" y="219"/>
                  </a:lnTo>
                  <a:lnTo>
                    <a:pt x="0" y="226"/>
                  </a:lnTo>
                  <a:lnTo>
                    <a:pt x="0" y="230"/>
                  </a:lnTo>
                  <a:lnTo>
                    <a:pt x="0" y="232"/>
                  </a:lnTo>
                  <a:lnTo>
                    <a:pt x="0" y="350"/>
                  </a:lnTo>
                  <a:lnTo>
                    <a:pt x="0" y="350"/>
                  </a:lnTo>
                  <a:close/>
                </a:path>
              </a:pathLst>
            </a:custGeom>
            <a:solidFill>
              <a:srgbClr val="FFF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32" name="Freeform 124"/>
            <p:cNvSpPr>
              <a:spLocks/>
            </p:cNvSpPr>
            <p:nvPr/>
          </p:nvSpPr>
          <p:spPr bwMode="auto">
            <a:xfrm>
              <a:off x="810" y="2103"/>
              <a:ext cx="223" cy="198"/>
            </a:xfrm>
            <a:custGeom>
              <a:avLst/>
              <a:gdLst/>
              <a:ahLst/>
              <a:cxnLst>
                <a:cxn ang="0">
                  <a:pos x="0" y="391"/>
                </a:cxn>
                <a:cxn ang="0">
                  <a:pos x="6" y="384"/>
                </a:cxn>
                <a:cxn ang="0">
                  <a:pos x="23" y="372"/>
                </a:cxn>
                <a:cxn ang="0">
                  <a:pos x="42" y="361"/>
                </a:cxn>
                <a:cxn ang="0">
                  <a:pos x="63" y="348"/>
                </a:cxn>
                <a:cxn ang="0">
                  <a:pos x="80" y="332"/>
                </a:cxn>
                <a:cxn ang="0">
                  <a:pos x="95" y="321"/>
                </a:cxn>
                <a:cxn ang="0">
                  <a:pos x="112" y="308"/>
                </a:cxn>
                <a:cxn ang="0">
                  <a:pos x="124" y="300"/>
                </a:cxn>
                <a:cxn ang="0">
                  <a:pos x="106" y="258"/>
                </a:cxn>
                <a:cxn ang="0">
                  <a:pos x="122" y="247"/>
                </a:cxn>
                <a:cxn ang="0">
                  <a:pos x="148" y="232"/>
                </a:cxn>
                <a:cxn ang="0">
                  <a:pos x="173" y="216"/>
                </a:cxn>
                <a:cxn ang="0">
                  <a:pos x="190" y="207"/>
                </a:cxn>
                <a:cxn ang="0">
                  <a:pos x="207" y="199"/>
                </a:cxn>
                <a:cxn ang="0">
                  <a:pos x="226" y="188"/>
                </a:cxn>
                <a:cxn ang="0">
                  <a:pos x="243" y="178"/>
                </a:cxn>
                <a:cxn ang="0">
                  <a:pos x="262" y="171"/>
                </a:cxn>
                <a:cxn ang="0">
                  <a:pos x="279" y="159"/>
                </a:cxn>
                <a:cxn ang="0">
                  <a:pos x="297" y="152"/>
                </a:cxn>
                <a:cxn ang="0">
                  <a:pos x="316" y="140"/>
                </a:cxn>
                <a:cxn ang="0">
                  <a:pos x="340" y="131"/>
                </a:cxn>
                <a:cxn ang="0">
                  <a:pos x="352" y="127"/>
                </a:cxn>
                <a:cxn ang="0">
                  <a:pos x="283" y="125"/>
                </a:cxn>
                <a:cxn ang="0">
                  <a:pos x="295" y="116"/>
                </a:cxn>
                <a:cxn ang="0">
                  <a:pos x="317" y="100"/>
                </a:cxn>
                <a:cxn ang="0">
                  <a:pos x="346" y="81"/>
                </a:cxn>
                <a:cxn ang="0">
                  <a:pos x="375" y="61"/>
                </a:cxn>
                <a:cxn ang="0">
                  <a:pos x="401" y="43"/>
                </a:cxn>
                <a:cxn ang="0">
                  <a:pos x="418" y="30"/>
                </a:cxn>
                <a:cxn ang="0">
                  <a:pos x="439" y="21"/>
                </a:cxn>
                <a:cxn ang="0">
                  <a:pos x="445" y="17"/>
                </a:cxn>
                <a:cxn ang="0">
                  <a:pos x="430" y="9"/>
                </a:cxn>
                <a:cxn ang="0">
                  <a:pos x="413" y="4"/>
                </a:cxn>
                <a:cxn ang="0">
                  <a:pos x="392" y="0"/>
                </a:cxn>
                <a:cxn ang="0">
                  <a:pos x="367" y="0"/>
                </a:cxn>
                <a:cxn ang="0">
                  <a:pos x="352" y="0"/>
                </a:cxn>
                <a:cxn ang="0">
                  <a:pos x="333" y="0"/>
                </a:cxn>
                <a:cxn ang="0">
                  <a:pos x="316" y="2"/>
                </a:cxn>
                <a:cxn ang="0">
                  <a:pos x="295" y="5"/>
                </a:cxn>
                <a:cxn ang="0">
                  <a:pos x="264" y="9"/>
                </a:cxn>
                <a:cxn ang="0">
                  <a:pos x="243" y="13"/>
                </a:cxn>
                <a:cxn ang="0">
                  <a:pos x="236" y="15"/>
                </a:cxn>
                <a:cxn ang="0">
                  <a:pos x="222" y="19"/>
                </a:cxn>
                <a:cxn ang="0">
                  <a:pos x="207" y="30"/>
                </a:cxn>
                <a:cxn ang="0">
                  <a:pos x="188" y="40"/>
                </a:cxn>
                <a:cxn ang="0">
                  <a:pos x="167" y="53"/>
                </a:cxn>
                <a:cxn ang="0">
                  <a:pos x="148" y="66"/>
                </a:cxn>
                <a:cxn ang="0">
                  <a:pos x="133" y="80"/>
                </a:cxn>
                <a:cxn ang="0">
                  <a:pos x="108" y="102"/>
                </a:cxn>
                <a:cxn ang="0">
                  <a:pos x="103" y="114"/>
                </a:cxn>
                <a:cxn ang="0">
                  <a:pos x="89" y="119"/>
                </a:cxn>
                <a:cxn ang="0">
                  <a:pos x="74" y="131"/>
                </a:cxn>
                <a:cxn ang="0">
                  <a:pos x="55" y="144"/>
                </a:cxn>
                <a:cxn ang="0">
                  <a:pos x="36" y="159"/>
                </a:cxn>
                <a:cxn ang="0">
                  <a:pos x="19" y="176"/>
                </a:cxn>
                <a:cxn ang="0">
                  <a:pos x="6" y="192"/>
                </a:cxn>
                <a:cxn ang="0">
                  <a:pos x="0" y="216"/>
                </a:cxn>
                <a:cxn ang="0">
                  <a:pos x="0" y="228"/>
                </a:cxn>
              </a:cxnLst>
              <a:rect l="0" t="0" r="r" b="b"/>
              <a:pathLst>
                <a:path w="447" h="395">
                  <a:moveTo>
                    <a:pt x="0" y="395"/>
                  </a:moveTo>
                  <a:lnTo>
                    <a:pt x="0" y="393"/>
                  </a:lnTo>
                  <a:lnTo>
                    <a:pt x="0" y="391"/>
                  </a:lnTo>
                  <a:lnTo>
                    <a:pt x="0" y="387"/>
                  </a:lnTo>
                  <a:lnTo>
                    <a:pt x="2" y="386"/>
                  </a:lnTo>
                  <a:lnTo>
                    <a:pt x="6" y="384"/>
                  </a:lnTo>
                  <a:lnTo>
                    <a:pt x="11" y="382"/>
                  </a:lnTo>
                  <a:lnTo>
                    <a:pt x="17" y="376"/>
                  </a:lnTo>
                  <a:lnTo>
                    <a:pt x="23" y="372"/>
                  </a:lnTo>
                  <a:lnTo>
                    <a:pt x="29" y="368"/>
                  </a:lnTo>
                  <a:lnTo>
                    <a:pt x="36" y="365"/>
                  </a:lnTo>
                  <a:lnTo>
                    <a:pt x="42" y="361"/>
                  </a:lnTo>
                  <a:lnTo>
                    <a:pt x="49" y="355"/>
                  </a:lnTo>
                  <a:lnTo>
                    <a:pt x="55" y="351"/>
                  </a:lnTo>
                  <a:lnTo>
                    <a:pt x="63" y="348"/>
                  </a:lnTo>
                  <a:lnTo>
                    <a:pt x="68" y="342"/>
                  </a:lnTo>
                  <a:lnTo>
                    <a:pt x="74" y="338"/>
                  </a:lnTo>
                  <a:lnTo>
                    <a:pt x="80" y="332"/>
                  </a:lnTo>
                  <a:lnTo>
                    <a:pt x="86" y="329"/>
                  </a:lnTo>
                  <a:lnTo>
                    <a:pt x="91" y="325"/>
                  </a:lnTo>
                  <a:lnTo>
                    <a:pt x="95" y="321"/>
                  </a:lnTo>
                  <a:lnTo>
                    <a:pt x="101" y="317"/>
                  </a:lnTo>
                  <a:lnTo>
                    <a:pt x="105" y="313"/>
                  </a:lnTo>
                  <a:lnTo>
                    <a:pt x="112" y="308"/>
                  </a:lnTo>
                  <a:lnTo>
                    <a:pt x="118" y="304"/>
                  </a:lnTo>
                  <a:lnTo>
                    <a:pt x="122" y="300"/>
                  </a:lnTo>
                  <a:lnTo>
                    <a:pt x="124" y="300"/>
                  </a:lnTo>
                  <a:lnTo>
                    <a:pt x="97" y="266"/>
                  </a:lnTo>
                  <a:lnTo>
                    <a:pt x="99" y="264"/>
                  </a:lnTo>
                  <a:lnTo>
                    <a:pt x="106" y="258"/>
                  </a:lnTo>
                  <a:lnTo>
                    <a:pt x="110" y="254"/>
                  </a:lnTo>
                  <a:lnTo>
                    <a:pt x="116" y="251"/>
                  </a:lnTo>
                  <a:lnTo>
                    <a:pt x="122" y="247"/>
                  </a:lnTo>
                  <a:lnTo>
                    <a:pt x="131" y="243"/>
                  </a:lnTo>
                  <a:lnTo>
                    <a:pt x="139" y="237"/>
                  </a:lnTo>
                  <a:lnTo>
                    <a:pt x="148" y="232"/>
                  </a:lnTo>
                  <a:lnTo>
                    <a:pt x="158" y="226"/>
                  </a:lnTo>
                  <a:lnTo>
                    <a:pt x="167" y="220"/>
                  </a:lnTo>
                  <a:lnTo>
                    <a:pt x="173" y="216"/>
                  </a:lnTo>
                  <a:lnTo>
                    <a:pt x="179" y="214"/>
                  </a:lnTo>
                  <a:lnTo>
                    <a:pt x="184" y="211"/>
                  </a:lnTo>
                  <a:lnTo>
                    <a:pt x="190" y="207"/>
                  </a:lnTo>
                  <a:lnTo>
                    <a:pt x="196" y="205"/>
                  </a:lnTo>
                  <a:lnTo>
                    <a:pt x="202" y="201"/>
                  </a:lnTo>
                  <a:lnTo>
                    <a:pt x="207" y="199"/>
                  </a:lnTo>
                  <a:lnTo>
                    <a:pt x="215" y="195"/>
                  </a:lnTo>
                  <a:lnTo>
                    <a:pt x="221" y="192"/>
                  </a:lnTo>
                  <a:lnTo>
                    <a:pt x="226" y="188"/>
                  </a:lnTo>
                  <a:lnTo>
                    <a:pt x="232" y="184"/>
                  </a:lnTo>
                  <a:lnTo>
                    <a:pt x="238" y="182"/>
                  </a:lnTo>
                  <a:lnTo>
                    <a:pt x="243" y="178"/>
                  </a:lnTo>
                  <a:lnTo>
                    <a:pt x="249" y="176"/>
                  </a:lnTo>
                  <a:lnTo>
                    <a:pt x="255" y="173"/>
                  </a:lnTo>
                  <a:lnTo>
                    <a:pt x="262" y="171"/>
                  </a:lnTo>
                  <a:lnTo>
                    <a:pt x="268" y="165"/>
                  </a:lnTo>
                  <a:lnTo>
                    <a:pt x="274" y="163"/>
                  </a:lnTo>
                  <a:lnTo>
                    <a:pt x="279" y="159"/>
                  </a:lnTo>
                  <a:lnTo>
                    <a:pt x="285" y="157"/>
                  </a:lnTo>
                  <a:lnTo>
                    <a:pt x="291" y="154"/>
                  </a:lnTo>
                  <a:lnTo>
                    <a:pt x="297" y="152"/>
                  </a:lnTo>
                  <a:lnTo>
                    <a:pt x="302" y="148"/>
                  </a:lnTo>
                  <a:lnTo>
                    <a:pt x="308" y="146"/>
                  </a:lnTo>
                  <a:lnTo>
                    <a:pt x="316" y="140"/>
                  </a:lnTo>
                  <a:lnTo>
                    <a:pt x="325" y="137"/>
                  </a:lnTo>
                  <a:lnTo>
                    <a:pt x="333" y="135"/>
                  </a:lnTo>
                  <a:lnTo>
                    <a:pt x="340" y="131"/>
                  </a:lnTo>
                  <a:lnTo>
                    <a:pt x="346" y="129"/>
                  </a:lnTo>
                  <a:lnTo>
                    <a:pt x="350" y="127"/>
                  </a:lnTo>
                  <a:lnTo>
                    <a:pt x="352" y="127"/>
                  </a:lnTo>
                  <a:lnTo>
                    <a:pt x="354" y="127"/>
                  </a:lnTo>
                  <a:lnTo>
                    <a:pt x="283" y="127"/>
                  </a:lnTo>
                  <a:lnTo>
                    <a:pt x="283" y="125"/>
                  </a:lnTo>
                  <a:lnTo>
                    <a:pt x="287" y="123"/>
                  </a:lnTo>
                  <a:lnTo>
                    <a:pt x="289" y="119"/>
                  </a:lnTo>
                  <a:lnTo>
                    <a:pt x="295" y="116"/>
                  </a:lnTo>
                  <a:lnTo>
                    <a:pt x="302" y="112"/>
                  </a:lnTo>
                  <a:lnTo>
                    <a:pt x="310" y="106"/>
                  </a:lnTo>
                  <a:lnTo>
                    <a:pt x="317" y="100"/>
                  </a:lnTo>
                  <a:lnTo>
                    <a:pt x="327" y="95"/>
                  </a:lnTo>
                  <a:lnTo>
                    <a:pt x="337" y="87"/>
                  </a:lnTo>
                  <a:lnTo>
                    <a:pt x="346" y="81"/>
                  </a:lnTo>
                  <a:lnTo>
                    <a:pt x="356" y="74"/>
                  </a:lnTo>
                  <a:lnTo>
                    <a:pt x="365" y="68"/>
                  </a:lnTo>
                  <a:lnTo>
                    <a:pt x="375" y="61"/>
                  </a:lnTo>
                  <a:lnTo>
                    <a:pt x="384" y="55"/>
                  </a:lnTo>
                  <a:lnTo>
                    <a:pt x="392" y="49"/>
                  </a:lnTo>
                  <a:lnTo>
                    <a:pt x="401" y="43"/>
                  </a:lnTo>
                  <a:lnTo>
                    <a:pt x="407" y="38"/>
                  </a:lnTo>
                  <a:lnTo>
                    <a:pt x="414" y="34"/>
                  </a:lnTo>
                  <a:lnTo>
                    <a:pt x="418" y="30"/>
                  </a:lnTo>
                  <a:lnTo>
                    <a:pt x="424" y="28"/>
                  </a:lnTo>
                  <a:lnTo>
                    <a:pt x="433" y="24"/>
                  </a:lnTo>
                  <a:lnTo>
                    <a:pt x="439" y="21"/>
                  </a:lnTo>
                  <a:lnTo>
                    <a:pt x="445" y="19"/>
                  </a:lnTo>
                  <a:lnTo>
                    <a:pt x="447" y="19"/>
                  </a:lnTo>
                  <a:lnTo>
                    <a:pt x="445" y="17"/>
                  </a:lnTo>
                  <a:lnTo>
                    <a:pt x="441" y="15"/>
                  </a:lnTo>
                  <a:lnTo>
                    <a:pt x="435" y="13"/>
                  </a:lnTo>
                  <a:lnTo>
                    <a:pt x="430" y="9"/>
                  </a:lnTo>
                  <a:lnTo>
                    <a:pt x="422" y="7"/>
                  </a:lnTo>
                  <a:lnTo>
                    <a:pt x="418" y="5"/>
                  </a:lnTo>
                  <a:lnTo>
                    <a:pt x="413" y="4"/>
                  </a:lnTo>
                  <a:lnTo>
                    <a:pt x="405" y="2"/>
                  </a:lnTo>
                  <a:lnTo>
                    <a:pt x="397" y="0"/>
                  </a:lnTo>
                  <a:lnTo>
                    <a:pt x="392" y="0"/>
                  </a:lnTo>
                  <a:lnTo>
                    <a:pt x="382" y="0"/>
                  </a:lnTo>
                  <a:lnTo>
                    <a:pt x="373" y="0"/>
                  </a:lnTo>
                  <a:lnTo>
                    <a:pt x="367" y="0"/>
                  </a:lnTo>
                  <a:lnTo>
                    <a:pt x="361" y="0"/>
                  </a:lnTo>
                  <a:lnTo>
                    <a:pt x="356" y="0"/>
                  </a:lnTo>
                  <a:lnTo>
                    <a:pt x="352" y="0"/>
                  </a:lnTo>
                  <a:lnTo>
                    <a:pt x="346" y="0"/>
                  </a:lnTo>
                  <a:lnTo>
                    <a:pt x="338" y="0"/>
                  </a:lnTo>
                  <a:lnTo>
                    <a:pt x="333" y="0"/>
                  </a:lnTo>
                  <a:lnTo>
                    <a:pt x="329" y="2"/>
                  </a:lnTo>
                  <a:lnTo>
                    <a:pt x="321" y="2"/>
                  </a:lnTo>
                  <a:lnTo>
                    <a:pt x="316" y="2"/>
                  </a:lnTo>
                  <a:lnTo>
                    <a:pt x="310" y="2"/>
                  </a:lnTo>
                  <a:lnTo>
                    <a:pt x="306" y="4"/>
                  </a:lnTo>
                  <a:lnTo>
                    <a:pt x="295" y="5"/>
                  </a:lnTo>
                  <a:lnTo>
                    <a:pt x="285" y="7"/>
                  </a:lnTo>
                  <a:lnTo>
                    <a:pt x="274" y="7"/>
                  </a:lnTo>
                  <a:lnTo>
                    <a:pt x="264" y="9"/>
                  </a:lnTo>
                  <a:lnTo>
                    <a:pt x="255" y="9"/>
                  </a:lnTo>
                  <a:lnTo>
                    <a:pt x="249" y="11"/>
                  </a:lnTo>
                  <a:lnTo>
                    <a:pt x="243" y="13"/>
                  </a:lnTo>
                  <a:lnTo>
                    <a:pt x="240" y="13"/>
                  </a:lnTo>
                  <a:lnTo>
                    <a:pt x="236" y="13"/>
                  </a:lnTo>
                  <a:lnTo>
                    <a:pt x="236" y="15"/>
                  </a:lnTo>
                  <a:lnTo>
                    <a:pt x="232" y="15"/>
                  </a:lnTo>
                  <a:lnTo>
                    <a:pt x="228" y="19"/>
                  </a:lnTo>
                  <a:lnTo>
                    <a:pt x="222" y="19"/>
                  </a:lnTo>
                  <a:lnTo>
                    <a:pt x="219" y="23"/>
                  </a:lnTo>
                  <a:lnTo>
                    <a:pt x="213" y="26"/>
                  </a:lnTo>
                  <a:lnTo>
                    <a:pt x="207" y="30"/>
                  </a:lnTo>
                  <a:lnTo>
                    <a:pt x="202" y="32"/>
                  </a:lnTo>
                  <a:lnTo>
                    <a:pt x="194" y="36"/>
                  </a:lnTo>
                  <a:lnTo>
                    <a:pt x="188" y="40"/>
                  </a:lnTo>
                  <a:lnTo>
                    <a:pt x="183" y="43"/>
                  </a:lnTo>
                  <a:lnTo>
                    <a:pt x="175" y="49"/>
                  </a:lnTo>
                  <a:lnTo>
                    <a:pt x="167" y="53"/>
                  </a:lnTo>
                  <a:lnTo>
                    <a:pt x="162" y="57"/>
                  </a:lnTo>
                  <a:lnTo>
                    <a:pt x="156" y="62"/>
                  </a:lnTo>
                  <a:lnTo>
                    <a:pt x="148" y="66"/>
                  </a:lnTo>
                  <a:lnTo>
                    <a:pt x="143" y="70"/>
                  </a:lnTo>
                  <a:lnTo>
                    <a:pt x="137" y="74"/>
                  </a:lnTo>
                  <a:lnTo>
                    <a:pt x="133" y="80"/>
                  </a:lnTo>
                  <a:lnTo>
                    <a:pt x="124" y="87"/>
                  </a:lnTo>
                  <a:lnTo>
                    <a:pt x="116" y="97"/>
                  </a:lnTo>
                  <a:lnTo>
                    <a:pt x="108" y="102"/>
                  </a:lnTo>
                  <a:lnTo>
                    <a:pt x="106" y="108"/>
                  </a:lnTo>
                  <a:lnTo>
                    <a:pt x="103" y="112"/>
                  </a:lnTo>
                  <a:lnTo>
                    <a:pt x="103" y="114"/>
                  </a:lnTo>
                  <a:lnTo>
                    <a:pt x="101" y="114"/>
                  </a:lnTo>
                  <a:lnTo>
                    <a:pt x="95" y="118"/>
                  </a:lnTo>
                  <a:lnTo>
                    <a:pt x="89" y="119"/>
                  </a:lnTo>
                  <a:lnTo>
                    <a:pt x="86" y="123"/>
                  </a:lnTo>
                  <a:lnTo>
                    <a:pt x="80" y="127"/>
                  </a:lnTo>
                  <a:lnTo>
                    <a:pt x="74" y="131"/>
                  </a:lnTo>
                  <a:lnTo>
                    <a:pt x="68" y="135"/>
                  </a:lnTo>
                  <a:lnTo>
                    <a:pt x="61" y="138"/>
                  </a:lnTo>
                  <a:lnTo>
                    <a:pt x="55" y="144"/>
                  </a:lnTo>
                  <a:lnTo>
                    <a:pt x="49" y="150"/>
                  </a:lnTo>
                  <a:lnTo>
                    <a:pt x="42" y="156"/>
                  </a:lnTo>
                  <a:lnTo>
                    <a:pt x="36" y="159"/>
                  </a:lnTo>
                  <a:lnTo>
                    <a:pt x="30" y="165"/>
                  </a:lnTo>
                  <a:lnTo>
                    <a:pt x="27" y="173"/>
                  </a:lnTo>
                  <a:lnTo>
                    <a:pt x="19" y="176"/>
                  </a:lnTo>
                  <a:lnTo>
                    <a:pt x="13" y="182"/>
                  </a:lnTo>
                  <a:lnTo>
                    <a:pt x="10" y="186"/>
                  </a:lnTo>
                  <a:lnTo>
                    <a:pt x="6" y="192"/>
                  </a:lnTo>
                  <a:lnTo>
                    <a:pt x="0" y="201"/>
                  </a:lnTo>
                  <a:lnTo>
                    <a:pt x="0" y="209"/>
                  </a:lnTo>
                  <a:lnTo>
                    <a:pt x="0" y="216"/>
                  </a:lnTo>
                  <a:lnTo>
                    <a:pt x="0" y="222"/>
                  </a:lnTo>
                  <a:lnTo>
                    <a:pt x="0" y="226"/>
                  </a:lnTo>
                  <a:lnTo>
                    <a:pt x="0" y="228"/>
                  </a:lnTo>
                  <a:lnTo>
                    <a:pt x="0" y="395"/>
                  </a:lnTo>
                  <a:lnTo>
                    <a:pt x="0" y="395"/>
                  </a:lnTo>
                  <a:close/>
                </a:path>
              </a:pathLst>
            </a:custGeom>
            <a:solidFill>
              <a:srgbClr val="FFF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33" name="Freeform 125"/>
            <p:cNvSpPr>
              <a:spLocks/>
            </p:cNvSpPr>
            <p:nvPr/>
          </p:nvSpPr>
          <p:spPr bwMode="auto">
            <a:xfrm>
              <a:off x="996" y="1920"/>
              <a:ext cx="232" cy="166"/>
            </a:xfrm>
            <a:custGeom>
              <a:avLst/>
              <a:gdLst/>
              <a:ahLst/>
              <a:cxnLst>
                <a:cxn ang="0">
                  <a:pos x="3" y="329"/>
                </a:cxn>
                <a:cxn ang="0">
                  <a:pos x="19" y="317"/>
                </a:cxn>
                <a:cxn ang="0">
                  <a:pos x="36" y="306"/>
                </a:cxn>
                <a:cxn ang="0">
                  <a:pos x="53" y="296"/>
                </a:cxn>
                <a:cxn ang="0">
                  <a:pos x="70" y="287"/>
                </a:cxn>
                <a:cxn ang="0">
                  <a:pos x="89" y="276"/>
                </a:cxn>
                <a:cxn ang="0">
                  <a:pos x="110" y="266"/>
                </a:cxn>
                <a:cxn ang="0">
                  <a:pos x="129" y="256"/>
                </a:cxn>
                <a:cxn ang="0">
                  <a:pos x="150" y="247"/>
                </a:cxn>
                <a:cxn ang="0">
                  <a:pos x="167" y="237"/>
                </a:cxn>
                <a:cxn ang="0">
                  <a:pos x="184" y="228"/>
                </a:cxn>
                <a:cxn ang="0">
                  <a:pos x="207" y="218"/>
                </a:cxn>
                <a:cxn ang="0">
                  <a:pos x="237" y="207"/>
                </a:cxn>
                <a:cxn ang="0">
                  <a:pos x="258" y="199"/>
                </a:cxn>
                <a:cxn ang="0">
                  <a:pos x="275" y="196"/>
                </a:cxn>
                <a:cxn ang="0">
                  <a:pos x="264" y="161"/>
                </a:cxn>
                <a:cxn ang="0">
                  <a:pos x="279" y="142"/>
                </a:cxn>
                <a:cxn ang="0">
                  <a:pos x="296" y="129"/>
                </a:cxn>
                <a:cxn ang="0">
                  <a:pos x="319" y="116"/>
                </a:cxn>
                <a:cxn ang="0">
                  <a:pos x="349" y="106"/>
                </a:cxn>
                <a:cxn ang="0">
                  <a:pos x="365" y="101"/>
                </a:cxn>
                <a:cxn ang="0">
                  <a:pos x="382" y="97"/>
                </a:cxn>
                <a:cxn ang="0">
                  <a:pos x="397" y="95"/>
                </a:cxn>
                <a:cxn ang="0">
                  <a:pos x="416" y="93"/>
                </a:cxn>
                <a:cxn ang="0">
                  <a:pos x="441" y="89"/>
                </a:cxn>
                <a:cxn ang="0">
                  <a:pos x="460" y="89"/>
                </a:cxn>
                <a:cxn ang="0">
                  <a:pos x="443" y="11"/>
                </a:cxn>
                <a:cxn ang="0">
                  <a:pos x="370" y="0"/>
                </a:cxn>
                <a:cxn ang="0">
                  <a:pos x="353" y="2"/>
                </a:cxn>
                <a:cxn ang="0">
                  <a:pos x="330" y="9"/>
                </a:cxn>
                <a:cxn ang="0">
                  <a:pos x="302" y="23"/>
                </a:cxn>
                <a:cxn ang="0">
                  <a:pos x="281" y="32"/>
                </a:cxn>
                <a:cxn ang="0">
                  <a:pos x="262" y="44"/>
                </a:cxn>
                <a:cxn ang="0">
                  <a:pos x="243" y="55"/>
                </a:cxn>
                <a:cxn ang="0">
                  <a:pos x="224" y="68"/>
                </a:cxn>
                <a:cxn ang="0">
                  <a:pos x="205" y="82"/>
                </a:cxn>
                <a:cxn ang="0">
                  <a:pos x="186" y="93"/>
                </a:cxn>
                <a:cxn ang="0">
                  <a:pos x="171" y="108"/>
                </a:cxn>
                <a:cxn ang="0">
                  <a:pos x="154" y="120"/>
                </a:cxn>
                <a:cxn ang="0">
                  <a:pos x="135" y="135"/>
                </a:cxn>
                <a:cxn ang="0">
                  <a:pos x="121" y="146"/>
                </a:cxn>
                <a:cxn ang="0">
                  <a:pos x="114" y="152"/>
                </a:cxn>
                <a:cxn ang="0">
                  <a:pos x="89" y="171"/>
                </a:cxn>
                <a:cxn ang="0">
                  <a:pos x="72" y="188"/>
                </a:cxn>
                <a:cxn ang="0">
                  <a:pos x="53" y="207"/>
                </a:cxn>
                <a:cxn ang="0">
                  <a:pos x="36" y="234"/>
                </a:cxn>
                <a:cxn ang="0">
                  <a:pos x="22" y="260"/>
                </a:cxn>
                <a:cxn ang="0">
                  <a:pos x="11" y="291"/>
                </a:cxn>
                <a:cxn ang="0">
                  <a:pos x="3" y="314"/>
                </a:cxn>
                <a:cxn ang="0">
                  <a:pos x="0" y="333"/>
                </a:cxn>
              </a:cxnLst>
              <a:rect l="0" t="0" r="r" b="b"/>
              <a:pathLst>
                <a:path w="464" h="333">
                  <a:moveTo>
                    <a:pt x="0" y="333"/>
                  </a:moveTo>
                  <a:lnTo>
                    <a:pt x="0" y="331"/>
                  </a:lnTo>
                  <a:lnTo>
                    <a:pt x="3" y="329"/>
                  </a:lnTo>
                  <a:lnTo>
                    <a:pt x="7" y="325"/>
                  </a:lnTo>
                  <a:lnTo>
                    <a:pt x="13" y="323"/>
                  </a:lnTo>
                  <a:lnTo>
                    <a:pt x="19" y="317"/>
                  </a:lnTo>
                  <a:lnTo>
                    <a:pt x="28" y="314"/>
                  </a:lnTo>
                  <a:lnTo>
                    <a:pt x="32" y="310"/>
                  </a:lnTo>
                  <a:lnTo>
                    <a:pt x="36" y="306"/>
                  </a:lnTo>
                  <a:lnTo>
                    <a:pt x="43" y="304"/>
                  </a:lnTo>
                  <a:lnTo>
                    <a:pt x="49" y="300"/>
                  </a:lnTo>
                  <a:lnTo>
                    <a:pt x="53" y="296"/>
                  </a:lnTo>
                  <a:lnTo>
                    <a:pt x="59" y="295"/>
                  </a:lnTo>
                  <a:lnTo>
                    <a:pt x="64" y="291"/>
                  </a:lnTo>
                  <a:lnTo>
                    <a:pt x="70" y="287"/>
                  </a:lnTo>
                  <a:lnTo>
                    <a:pt x="76" y="283"/>
                  </a:lnTo>
                  <a:lnTo>
                    <a:pt x="83" y="279"/>
                  </a:lnTo>
                  <a:lnTo>
                    <a:pt x="89" y="276"/>
                  </a:lnTo>
                  <a:lnTo>
                    <a:pt x="97" y="274"/>
                  </a:lnTo>
                  <a:lnTo>
                    <a:pt x="102" y="270"/>
                  </a:lnTo>
                  <a:lnTo>
                    <a:pt x="110" y="266"/>
                  </a:lnTo>
                  <a:lnTo>
                    <a:pt x="116" y="262"/>
                  </a:lnTo>
                  <a:lnTo>
                    <a:pt x="123" y="258"/>
                  </a:lnTo>
                  <a:lnTo>
                    <a:pt x="129" y="256"/>
                  </a:lnTo>
                  <a:lnTo>
                    <a:pt x="137" y="253"/>
                  </a:lnTo>
                  <a:lnTo>
                    <a:pt x="144" y="251"/>
                  </a:lnTo>
                  <a:lnTo>
                    <a:pt x="150" y="247"/>
                  </a:lnTo>
                  <a:lnTo>
                    <a:pt x="156" y="243"/>
                  </a:lnTo>
                  <a:lnTo>
                    <a:pt x="161" y="239"/>
                  </a:lnTo>
                  <a:lnTo>
                    <a:pt x="167" y="237"/>
                  </a:lnTo>
                  <a:lnTo>
                    <a:pt x="173" y="234"/>
                  </a:lnTo>
                  <a:lnTo>
                    <a:pt x="178" y="232"/>
                  </a:lnTo>
                  <a:lnTo>
                    <a:pt x="184" y="228"/>
                  </a:lnTo>
                  <a:lnTo>
                    <a:pt x="192" y="226"/>
                  </a:lnTo>
                  <a:lnTo>
                    <a:pt x="197" y="224"/>
                  </a:lnTo>
                  <a:lnTo>
                    <a:pt x="207" y="218"/>
                  </a:lnTo>
                  <a:lnTo>
                    <a:pt x="218" y="215"/>
                  </a:lnTo>
                  <a:lnTo>
                    <a:pt x="228" y="211"/>
                  </a:lnTo>
                  <a:lnTo>
                    <a:pt x="237" y="207"/>
                  </a:lnTo>
                  <a:lnTo>
                    <a:pt x="245" y="205"/>
                  </a:lnTo>
                  <a:lnTo>
                    <a:pt x="252" y="201"/>
                  </a:lnTo>
                  <a:lnTo>
                    <a:pt x="258" y="199"/>
                  </a:lnTo>
                  <a:lnTo>
                    <a:pt x="264" y="198"/>
                  </a:lnTo>
                  <a:lnTo>
                    <a:pt x="273" y="196"/>
                  </a:lnTo>
                  <a:lnTo>
                    <a:pt x="275" y="196"/>
                  </a:lnTo>
                  <a:lnTo>
                    <a:pt x="260" y="167"/>
                  </a:lnTo>
                  <a:lnTo>
                    <a:pt x="260" y="165"/>
                  </a:lnTo>
                  <a:lnTo>
                    <a:pt x="264" y="161"/>
                  </a:lnTo>
                  <a:lnTo>
                    <a:pt x="268" y="154"/>
                  </a:lnTo>
                  <a:lnTo>
                    <a:pt x="275" y="146"/>
                  </a:lnTo>
                  <a:lnTo>
                    <a:pt x="279" y="142"/>
                  </a:lnTo>
                  <a:lnTo>
                    <a:pt x="285" y="137"/>
                  </a:lnTo>
                  <a:lnTo>
                    <a:pt x="289" y="133"/>
                  </a:lnTo>
                  <a:lnTo>
                    <a:pt x="296" y="129"/>
                  </a:lnTo>
                  <a:lnTo>
                    <a:pt x="302" y="123"/>
                  </a:lnTo>
                  <a:lnTo>
                    <a:pt x="311" y="120"/>
                  </a:lnTo>
                  <a:lnTo>
                    <a:pt x="319" y="116"/>
                  </a:lnTo>
                  <a:lnTo>
                    <a:pt x="330" y="112"/>
                  </a:lnTo>
                  <a:lnTo>
                    <a:pt x="340" y="108"/>
                  </a:lnTo>
                  <a:lnTo>
                    <a:pt x="349" y="106"/>
                  </a:lnTo>
                  <a:lnTo>
                    <a:pt x="353" y="104"/>
                  </a:lnTo>
                  <a:lnTo>
                    <a:pt x="361" y="103"/>
                  </a:lnTo>
                  <a:lnTo>
                    <a:pt x="365" y="101"/>
                  </a:lnTo>
                  <a:lnTo>
                    <a:pt x="370" y="101"/>
                  </a:lnTo>
                  <a:lnTo>
                    <a:pt x="376" y="97"/>
                  </a:lnTo>
                  <a:lnTo>
                    <a:pt x="382" y="97"/>
                  </a:lnTo>
                  <a:lnTo>
                    <a:pt x="387" y="95"/>
                  </a:lnTo>
                  <a:lnTo>
                    <a:pt x="393" y="95"/>
                  </a:lnTo>
                  <a:lnTo>
                    <a:pt x="397" y="95"/>
                  </a:lnTo>
                  <a:lnTo>
                    <a:pt x="405" y="93"/>
                  </a:lnTo>
                  <a:lnTo>
                    <a:pt x="410" y="93"/>
                  </a:lnTo>
                  <a:lnTo>
                    <a:pt x="416" y="93"/>
                  </a:lnTo>
                  <a:lnTo>
                    <a:pt x="425" y="91"/>
                  </a:lnTo>
                  <a:lnTo>
                    <a:pt x="433" y="89"/>
                  </a:lnTo>
                  <a:lnTo>
                    <a:pt x="441" y="89"/>
                  </a:lnTo>
                  <a:lnTo>
                    <a:pt x="450" y="89"/>
                  </a:lnTo>
                  <a:lnTo>
                    <a:pt x="454" y="89"/>
                  </a:lnTo>
                  <a:lnTo>
                    <a:pt x="460" y="89"/>
                  </a:lnTo>
                  <a:lnTo>
                    <a:pt x="462" y="89"/>
                  </a:lnTo>
                  <a:lnTo>
                    <a:pt x="464" y="89"/>
                  </a:lnTo>
                  <a:lnTo>
                    <a:pt x="443" y="11"/>
                  </a:lnTo>
                  <a:lnTo>
                    <a:pt x="380" y="0"/>
                  </a:lnTo>
                  <a:lnTo>
                    <a:pt x="376" y="0"/>
                  </a:lnTo>
                  <a:lnTo>
                    <a:pt x="370" y="0"/>
                  </a:lnTo>
                  <a:lnTo>
                    <a:pt x="367" y="0"/>
                  </a:lnTo>
                  <a:lnTo>
                    <a:pt x="361" y="2"/>
                  </a:lnTo>
                  <a:lnTo>
                    <a:pt x="353" y="2"/>
                  </a:lnTo>
                  <a:lnTo>
                    <a:pt x="348" y="6"/>
                  </a:lnTo>
                  <a:lnTo>
                    <a:pt x="340" y="8"/>
                  </a:lnTo>
                  <a:lnTo>
                    <a:pt x="330" y="9"/>
                  </a:lnTo>
                  <a:lnTo>
                    <a:pt x="323" y="13"/>
                  </a:lnTo>
                  <a:lnTo>
                    <a:pt x="313" y="19"/>
                  </a:lnTo>
                  <a:lnTo>
                    <a:pt x="302" y="23"/>
                  </a:lnTo>
                  <a:lnTo>
                    <a:pt x="292" y="28"/>
                  </a:lnTo>
                  <a:lnTo>
                    <a:pt x="287" y="30"/>
                  </a:lnTo>
                  <a:lnTo>
                    <a:pt x="281" y="32"/>
                  </a:lnTo>
                  <a:lnTo>
                    <a:pt x="275" y="38"/>
                  </a:lnTo>
                  <a:lnTo>
                    <a:pt x="270" y="42"/>
                  </a:lnTo>
                  <a:lnTo>
                    <a:pt x="262" y="44"/>
                  </a:lnTo>
                  <a:lnTo>
                    <a:pt x="256" y="47"/>
                  </a:lnTo>
                  <a:lnTo>
                    <a:pt x="249" y="51"/>
                  </a:lnTo>
                  <a:lnTo>
                    <a:pt x="243" y="55"/>
                  </a:lnTo>
                  <a:lnTo>
                    <a:pt x="237" y="59"/>
                  </a:lnTo>
                  <a:lnTo>
                    <a:pt x="230" y="65"/>
                  </a:lnTo>
                  <a:lnTo>
                    <a:pt x="224" y="68"/>
                  </a:lnTo>
                  <a:lnTo>
                    <a:pt x="218" y="72"/>
                  </a:lnTo>
                  <a:lnTo>
                    <a:pt x="211" y="76"/>
                  </a:lnTo>
                  <a:lnTo>
                    <a:pt x="205" y="82"/>
                  </a:lnTo>
                  <a:lnTo>
                    <a:pt x="197" y="85"/>
                  </a:lnTo>
                  <a:lnTo>
                    <a:pt x="192" y="89"/>
                  </a:lnTo>
                  <a:lnTo>
                    <a:pt x="186" y="93"/>
                  </a:lnTo>
                  <a:lnTo>
                    <a:pt x="180" y="99"/>
                  </a:lnTo>
                  <a:lnTo>
                    <a:pt x="175" y="103"/>
                  </a:lnTo>
                  <a:lnTo>
                    <a:pt x="171" y="108"/>
                  </a:lnTo>
                  <a:lnTo>
                    <a:pt x="163" y="110"/>
                  </a:lnTo>
                  <a:lnTo>
                    <a:pt x="157" y="114"/>
                  </a:lnTo>
                  <a:lnTo>
                    <a:pt x="154" y="120"/>
                  </a:lnTo>
                  <a:lnTo>
                    <a:pt x="150" y="123"/>
                  </a:lnTo>
                  <a:lnTo>
                    <a:pt x="140" y="129"/>
                  </a:lnTo>
                  <a:lnTo>
                    <a:pt x="135" y="135"/>
                  </a:lnTo>
                  <a:lnTo>
                    <a:pt x="129" y="139"/>
                  </a:lnTo>
                  <a:lnTo>
                    <a:pt x="125" y="144"/>
                  </a:lnTo>
                  <a:lnTo>
                    <a:pt x="121" y="146"/>
                  </a:lnTo>
                  <a:lnTo>
                    <a:pt x="121" y="148"/>
                  </a:lnTo>
                  <a:lnTo>
                    <a:pt x="117" y="148"/>
                  </a:lnTo>
                  <a:lnTo>
                    <a:pt x="114" y="152"/>
                  </a:lnTo>
                  <a:lnTo>
                    <a:pt x="106" y="158"/>
                  </a:lnTo>
                  <a:lnTo>
                    <a:pt x="95" y="167"/>
                  </a:lnTo>
                  <a:lnTo>
                    <a:pt x="89" y="171"/>
                  </a:lnTo>
                  <a:lnTo>
                    <a:pt x="83" y="175"/>
                  </a:lnTo>
                  <a:lnTo>
                    <a:pt x="78" y="182"/>
                  </a:lnTo>
                  <a:lnTo>
                    <a:pt x="72" y="188"/>
                  </a:lnTo>
                  <a:lnTo>
                    <a:pt x="64" y="194"/>
                  </a:lnTo>
                  <a:lnTo>
                    <a:pt x="59" y="199"/>
                  </a:lnTo>
                  <a:lnTo>
                    <a:pt x="53" y="207"/>
                  </a:lnTo>
                  <a:lnTo>
                    <a:pt x="47" y="217"/>
                  </a:lnTo>
                  <a:lnTo>
                    <a:pt x="41" y="224"/>
                  </a:lnTo>
                  <a:lnTo>
                    <a:pt x="36" y="234"/>
                  </a:lnTo>
                  <a:lnTo>
                    <a:pt x="30" y="241"/>
                  </a:lnTo>
                  <a:lnTo>
                    <a:pt x="26" y="253"/>
                  </a:lnTo>
                  <a:lnTo>
                    <a:pt x="22" y="260"/>
                  </a:lnTo>
                  <a:lnTo>
                    <a:pt x="19" y="272"/>
                  </a:lnTo>
                  <a:lnTo>
                    <a:pt x="15" y="279"/>
                  </a:lnTo>
                  <a:lnTo>
                    <a:pt x="11" y="291"/>
                  </a:lnTo>
                  <a:lnTo>
                    <a:pt x="9" y="298"/>
                  </a:lnTo>
                  <a:lnTo>
                    <a:pt x="5" y="306"/>
                  </a:lnTo>
                  <a:lnTo>
                    <a:pt x="3" y="314"/>
                  </a:lnTo>
                  <a:lnTo>
                    <a:pt x="3" y="319"/>
                  </a:lnTo>
                  <a:lnTo>
                    <a:pt x="0" y="329"/>
                  </a:lnTo>
                  <a:lnTo>
                    <a:pt x="0" y="333"/>
                  </a:lnTo>
                  <a:lnTo>
                    <a:pt x="0" y="333"/>
                  </a:lnTo>
                  <a:close/>
                </a:path>
              </a:pathLst>
            </a:custGeom>
            <a:solidFill>
              <a:srgbClr val="FFF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34" name="Freeform 126"/>
            <p:cNvSpPr>
              <a:spLocks/>
            </p:cNvSpPr>
            <p:nvPr/>
          </p:nvSpPr>
          <p:spPr bwMode="auto">
            <a:xfrm>
              <a:off x="1211" y="1690"/>
              <a:ext cx="306" cy="213"/>
            </a:xfrm>
            <a:custGeom>
              <a:avLst/>
              <a:gdLst/>
              <a:ahLst/>
              <a:cxnLst>
                <a:cxn ang="0">
                  <a:pos x="2" y="424"/>
                </a:cxn>
                <a:cxn ang="0">
                  <a:pos x="14" y="412"/>
                </a:cxn>
                <a:cxn ang="0">
                  <a:pos x="27" y="407"/>
                </a:cxn>
                <a:cxn ang="0">
                  <a:pos x="38" y="403"/>
                </a:cxn>
                <a:cxn ang="0">
                  <a:pos x="52" y="399"/>
                </a:cxn>
                <a:cxn ang="0">
                  <a:pos x="71" y="395"/>
                </a:cxn>
                <a:cxn ang="0">
                  <a:pos x="90" y="393"/>
                </a:cxn>
                <a:cxn ang="0">
                  <a:pos x="107" y="390"/>
                </a:cxn>
                <a:cxn ang="0">
                  <a:pos x="126" y="388"/>
                </a:cxn>
                <a:cxn ang="0">
                  <a:pos x="139" y="386"/>
                </a:cxn>
                <a:cxn ang="0">
                  <a:pos x="152" y="386"/>
                </a:cxn>
                <a:cxn ang="0">
                  <a:pos x="158" y="386"/>
                </a:cxn>
                <a:cxn ang="0">
                  <a:pos x="152" y="352"/>
                </a:cxn>
                <a:cxn ang="0">
                  <a:pos x="154" y="344"/>
                </a:cxn>
                <a:cxn ang="0">
                  <a:pos x="164" y="327"/>
                </a:cxn>
                <a:cxn ang="0">
                  <a:pos x="179" y="308"/>
                </a:cxn>
                <a:cxn ang="0">
                  <a:pos x="188" y="296"/>
                </a:cxn>
                <a:cxn ang="0">
                  <a:pos x="200" y="289"/>
                </a:cxn>
                <a:cxn ang="0">
                  <a:pos x="213" y="279"/>
                </a:cxn>
                <a:cxn ang="0">
                  <a:pos x="227" y="274"/>
                </a:cxn>
                <a:cxn ang="0">
                  <a:pos x="240" y="268"/>
                </a:cxn>
                <a:cxn ang="0">
                  <a:pos x="253" y="264"/>
                </a:cxn>
                <a:cxn ang="0">
                  <a:pos x="265" y="260"/>
                </a:cxn>
                <a:cxn ang="0">
                  <a:pos x="274" y="260"/>
                </a:cxn>
                <a:cxn ang="0">
                  <a:pos x="284" y="258"/>
                </a:cxn>
                <a:cxn ang="0">
                  <a:pos x="365" y="162"/>
                </a:cxn>
                <a:cxn ang="0">
                  <a:pos x="470" y="114"/>
                </a:cxn>
                <a:cxn ang="0">
                  <a:pos x="612" y="0"/>
                </a:cxn>
                <a:cxn ang="0">
                  <a:pos x="344" y="29"/>
                </a:cxn>
                <a:cxn ang="0">
                  <a:pos x="266" y="91"/>
                </a:cxn>
                <a:cxn ang="0">
                  <a:pos x="257" y="99"/>
                </a:cxn>
                <a:cxn ang="0">
                  <a:pos x="242" y="112"/>
                </a:cxn>
                <a:cxn ang="0">
                  <a:pos x="227" y="125"/>
                </a:cxn>
                <a:cxn ang="0">
                  <a:pos x="217" y="135"/>
                </a:cxn>
                <a:cxn ang="0">
                  <a:pos x="206" y="146"/>
                </a:cxn>
                <a:cxn ang="0">
                  <a:pos x="194" y="156"/>
                </a:cxn>
                <a:cxn ang="0">
                  <a:pos x="181" y="169"/>
                </a:cxn>
                <a:cxn ang="0">
                  <a:pos x="169" y="181"/>
                </a:cxn>
                <a:cxn ang="0">
                  <a:pos x="158" y="192"/>
                </a:cxn>
                <a:cxn ang="0">
                  <a:pos x="147" y="203"/>
                </a:cxn>
                <a:cxn ang="0">
                  <a:pos x="135" y="215"/>
                </a:cxn>
                <a:cxn ang="0">
                  <a:pos x="126" y="226"/>
                </a:cxn>
                <a:cxn ang="0">
                  <a:pos x="112" y="239"/>
                </a:cxn>
                <a:cxn ang="0">
                  <a:pos x="99" y="255"/>
                </a:cxn>
                <a:cxn ang="0">
                  <a:pos x="90" y="270"/>
                </a:cxn>
                <a:cxn ang="0">
                  <a:pos x="84" y="279"/>
                </a:cxn>
                <a:cxn ang="0">
                  <a:pos x="80" y="291"/>
                </a:cxn>
                <a:cxn ang="0">
                  <a:pos x="80" y="298"/>
                </a:cxn>
                <a:cxn ang="0">
                  <a:pos x="25" y="357"/>
                </a:cxn>
                <a:cxn ang="0">
                  <a:pos x="0" y="426"/>
                </a:cxn>
              </a:cxnLst>
              <a:rect l="0" t="0" r="r" b="b"/>
              <a:pathLst>
                <a:path w="612" h="426">
                  <a:moveTo>
                    <a:pt x="0" y="426"/>
                  </a:moveTo>
                  <a:lnTo>
                    <a:pt x="2" y="424"/>
                  </a:lnTo>
                  <a:lnTo>
                    <a:pt x="8" y="418"/>
                  </a:lnTo>
                  <a:lnTo>
                    <a:pt x="14" y="412"/>
                  </a:lnTo>
                  <a:lnTo>
                    <a:pt x="23" y="409"/>
                  </a:lnTo>
                  <a:lnTo>
                    <a:pt x="27" y="407"/>
                  </a:lnTo>
                  <a:lnTo>
                    <a:pt x="33" y="405"/>
                  </a:lnTo>
                  <a:lnTo>
                    <a:pt x="38" y="403"/>
                  </a:lnTo>
                  <a:lnTo>
                    <a:pt x="46" y="403"/>
                  </a:lnTo>
                  <a:lnTo>
                    <a:pt x="52" y="399"/>
                  </a:lnTo>
                  <a:lnTo>
                    <a:pt x="61" y="397"/>
                  </a:lnTo>
                  <a:lnTo>
                    <a:pt x="71" y="395"/>
                  </a:lnTo>
                  <a:lnTo>
                    <a:pt x="80" y="395"/>
                  </a:lnTo>
                  <a:lnTo>
                    <a:pt x="90" y="393"/>
                  </a:lnTo>
                  <a:lnTo>
                    <a:pt x="97" y="392"/>
                  </a:lnTo>
                  <a:lnTo>
                    <a:pt x="107" y="390"/>
                  </a:lnTo>
                  <a:lnTo>
                    <a:pt x="116" y="390"/>
                  </a:lnTo>
                  <a:lnTo>
                    <a:pt x="126" y="388"/>
                  </a:lnTo>
                  <a:lnTo>
                    <a:pt x="133" y="386"/>
                  </a:lnTo>
                  <a:lnTo>
                    <a:pt x="139" y="386"/>
                  </a:lnTo>
                  <a:lnTo>
                    <a:pt x="147" y="386"/>
                  </a:lnTo>
                  <a:lnTo>
                    <a:pt x="152" y="386"/>
                  </a:lnTo>
                  <a:lnTo>
                    <a:pt x="156" y="386"/>
                  </a:lnTo>
                  <a:lnTo>
                    <a:pt x="158" y="386"/>
                  </a:lnTo>
                  <a:lnTo>
                    <a:pt x="160" y="386"/>
                  </a:lnTo>
                  <a:lnTo>
                    <a:pt x="152" y="352"/>
                  </a:lnTo>
                  <a:lnTo>
                    <a:pt x="152" y="350"/>
                  </a:lnTo>
                  <a:lnTo>
                    <a:pt x="154" y="344"/>
                  </a:lnTo>
                  <a:lnTo>
                    <a:pt x="158" y="336"/>
                  </a:lnTo>
                  <a:lnTo>
                    <a:pt x="164" y="327"/>
                  </a:lnTo>
                  <a:lnTo>
                    <a:pt x="169" y="317"/>
                  </a:lnTo>
                  <a:lnTo>
                    <a:pt x="179" y="308"/>
                  </a:lnTo>
                  <a:lnTo>
                    <a:pt x="183" y="300"/>
                  </a:lnTo>
                  <a:lnTo>
                    <a:pt x="188" y="296"/>
                  </a:lnTo>
                  <a:lnTo>
                    <a:pt x="194" y="293"/>
                  </a:lnTo>
                  <a:lnTo>
                    <a:pt x="200" y="289"/>
                  </a:lnTo>
                  <a:lnTo>
                    <a:pt x="208" y="283"/>
                  </a:lnTo>
                  <a:lnTo>
                    <a:pt x="213" y="279"/>
                  </a:lnTo>
                  <a:lnTo>
                    <a:pt x="219" y="276"/>
                  </a:lnTo>
                  <a:lnTo>
                    <a:pt x="227" y="274"/>
                  </a:lnTo>
                  <a:lnTo>
                    <a:pt x="232" y="270"/>
                  </a:lnTo>
                  <a:lnTo>
                    <a:pt x="240" y="268"/>
                  </a:lnTo>
                  <a:lnTo>
                    <a:pt x="246" y="266"/>
                  </a:lnTo>
                  <a:lnTo>
                    <a:pt x="253" y="264"/>
                  </a:lnTo>
                  <a:lnTo>
                    <a:pt x="259" y="262"/>
                  </a:lnTo>
                  <a:lnTo>
                    <a:pt x="265" y="260"/>
                  </a:lnTo>
                  <a:lnTo>
                    <a:pt x="268" y="260"/>
                  </a:lnTo>
                  <a:lnTo>
                    <a:pt x="274" y="260"/>
                  </a:lnTo>
                  <a:lnTo>
                    <a:pt x="280" y="258"/>
                  </a:lnTo>
                  <a:lnTo>
                    <a:pt x="284" y="258"/>
                  </a:lnTo>
                  <a:lnTo>
                    <a:pt x="278" y="234"/>
                  </a:lnTo>
                  <a:lnTo>
                    <a:pt x="365" y="162"/>
                  </a:lnTo>
                  <a:lnTo>
                    <a:pt x="483" y="141"/>
                  </a:lnTo>
                  <a:lnTo>
                    <a:pt x="470" y="114"/>
                  </a:lnTo>
                  <a:lnTo>
                    <a:pt x="540" y="53"/>
                  </a:lnTo>
                  <a:lnTo>
                    <a:pt x="612" y="0"/>
                  </a:lnTo>
                  <a:lnTo>
                    <a:pt x="422" y="0"/>
                  </a:lnTo>
                  <a:lnTo>
                    <a:pt x="344" y="29"/>
                  </a:lnTo>
                  <a:lnTo>
                    <a:pt x="268" y="91"/>
                  </a:lnTo>
                  <a:lnTo>
                    <a:pt x="266" y="91"/>
                  </a:lnTo>
                  <a:lnTo>
                    <a:pt x="263" y="95"/>
                  </a:lnTo>
                  <a:lnTo>
                    <a:pt x="257" y="99"/>
                  </a:lnTo>
                  <a:lnTo>
                    <a:pt x="251" y="106"/>
                  </a:lnTo>
                  <a:lnTo>
                    <a:pt x="242" y="112"/>
                  </a:lnTo>
                  <a:lnTo>
                    <a:pt x="232" y="122"/>
                  </a:lnTo>
                  <a:lnTo>
                    <a:pt x="227" y="125"/>
                  </a:lnTo>
                  <a:lnTo>
                    <a:pt x="221" y="129"/>
                  </a:lnTo>
                  <a:lnTo>
                    <a:pt x="217" y="135"/>
                  </a:lnTo>
                  <a:lnTo>
                    <a:pt x="211" y="143"/>
                  </a:lnTo>
                  <a:lnTo>
                    <a:pt x="206" y="146"/>
                  </a:lnTo>
                  <a:lnTo>
                    <a:pt x="200" y="152"/>
                  </a:lnTo>
                  <a:lnTo>
                    <a:pt x="194" y="156"/>
                  </a:lnTo>
                  <a:lnTo>
                    <a:pt x="188" y="163"/>
                  </a:lnTo>
                  <a:lnTo>
                    <a:pt x="181" y="169"/>
                  </a:lnTo>
                  <a:lnTo>
                    <a:pt x="175" y="175"/>
                  </a:lnTo>
                  <a:lnTo>
                    <a:pt x="169" y="181"/>
                  </a:lnTo>
                  <a:lnTo>
                    <a:pt x="164" y="186"/>
                  </a:lnTo>
                  <a:lnTo>
                    <a:pt x="158" y="192"/>
                  </a:lnTo>
                  <a:lnTo>
                    <a:pt x="152" y="198"/>
                  </a:lnTo>
                  <a:lnTo>
                    <a:pt x="147" y="203"/>
                  </a:lnTo>
                  <a:lnTo>
                    <a:pt x="141" y="209"/>
                  </a:lnTo>
                  <a:lnTo>
                    <a:pt x="135" y="215"/>
                  </a:lnTo>
                  <a:lnTo>
                    <a:pt x="131" y="220"/>
                  </a:lnTo>
                  <a:lnTo>
                    <a:pt x="126" y="226"/>
                  </a:lnTo>
                  <a:lnTo>
                    <a:pt x="124" y="232"/>
                  </a:lnTo>
                  <a:lnTo>
                    <a:pt x="112" y="239"/>
                  </a:lnTo>
                  <a:lnTo>
                    <a:pt x="107" y="249"/>
                  </a:lnTo>
                  <a:lnTo>
                    <a:pt x="99" y="255"/>
                  </a:lnTo>
                  <a:lnTo>
                    <a:pt x="95" y="262"/>
                  </a:lnTo>
                  <a:lnTo>
                    <a:pt x="90" y="270"/>
                  </a:lnTo>
                  <a:lnTo>
                    <a:pt x="88" y="276"/>
                  </a:lnTo>
                  <a:lnTo>
                    <a:pt x="84" y="279"/>
                  </a:lnTo>
                  <a:lnTo>
                    <a:pt x="84" y="283"/>
                  </a:lnTo>
                  <a:lnTo>
                    <a:pt x="80" y="291"/>
                  </a:lnTo>
                  <a:lnTo>
                    <a:pt x="80" y="295"/>
                  </a:lnTo>
                  <a:lnTo>
                    <a:pt x="80" y="298"/>
                  </a:lnTo>
                  <a:lnTo>
                    <a:pt x="82" y="298"/>
                  </a:lnTo>
                  <a:lnTo>
                    <a:pt x="25" y="357"/>
                  </a:lnTo>
                  <a:lnTo>
                    <a:pt x="0" y="426"/>
                  </a:lnTo>
                  <a:lnTo>
                    <a:pt x="0" y="426"/>
                  </a:lnTo>
                  <a:close/>
                </a:path>
              </a:pathLst>
            </a:custGeom>
            <a:solidFill>
              <a:srgbClr val="FFF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35" name="Freeform 127"/>
            <p:cNvSpPr>
              <a:spLocks/>
            </p:cNvSpPr>
            <p:nvPr/>
          </p:nvSpPr>
          <p:spPr bwMode="auto">
            <a:xfrm>
              <a:off x="810" y="2337"/>
              <a:ext cx="163" cy="150"/>
            </a:xfrm>
            <a:custGeom>
              <a:avLst/>
              <a:gdLst/>
              <a:ahLst/>
              <a:cxnLst>
                <a:cxn ang="0">
                  <a:pos x="323" y="12"/>
                </a:cxn>
                <a:cxn ang="0">
                  <a:pos x="312" y="8"/>
                </a:cxn>
                <a:cxn ang="0">
                  <a:pos x="297" y="4"/>
                </a:cxn>
                <a:cxn ang="0">
                  <a:pos x="285" y="2"/>
                </a:cxn>
                <a:cxn ang="0">
                  <a:pos x="272" y="0"/>
                </a:cxn>
                <a:cxn ang="0">
                  <a:pos x="259" y="0"/>
                </a:cxn>
                <a:cxn ang="0">
                  <a:pos x="245" y="2"/>
                </a:cxn>
                <a:cxn ang="0">
                  <a:pos x="230" y="4"/>
                </a:cxn>
                <a:cxn ang="0">
                  <a:pos x="217" y="8"/>
                </a:cxn>
                <a:cxn ang="0">
                  <a:pos x="203" y="12"/>
                </a:cxn>
                <a:cxn ang="0">
                  <a:pos x="192" y="15"/>
                </a:cxn>
                <a:cxn ang="0">
                  <a:pos x="183" y="21"/>
                </a:cxn>
                <a:cxn ang="0">
                  <a:pos x="175" y="25"/>
                </a:cxn>
                <a:cxn ang="0">
                  <a:pos x="156" y="53"/>
                </a:cxn>
                <a:cxn ang="0">
                  <a:pos x="152" y="55"/>
                </a:cxn>
                <a:cxn ang="0">
                  <a:pos x="141" y="61"/>
                </a:cxn>
                <a:cxn ang="0">
                  <a:pos x="125" y="67"/>
                </a:cxn>
                <a:cxn ang="0">
                  <a:pos x="106" y="76"/>
                </a:cxn>
                <a:cxn ang="0">
                  <a:pos x="97" y="82"/>
                </a:cxn>
                <a:cxn ang="0">
                  <a:pos x="86" y="86"/>
                </a:cxn>
                <a:cxn ang="0">
                  <a:pos x="65" y="97"/>
                </a:cxn>
                <a:cxn ang="0">
                  <a:pos x="44" y="110"/>
                </a:cxn>
                <a:cxn ang="0">
                  <a:pos x="29" y="124"/>
                </a:cxn>
                <a:cxn ang="0">
                  <a:pos x="13" y="135"/>
                </a:cxn>
                <a:cxn ang="0">
                  <a:pos x="4" y="148"/>
                </a:cxn>
                <a:cxn ang="0">
                  <a:pos x="0" y="158"/>
                </a:cxn>
                <a:cxn ang="0">
                  <a:pos x="0" y="169"/>
                </a:cxn>
                <a:cxn ang="0">
                  <a:pos x="0" y="183"/>
                </a:cxn>
                <a:cxn ang="0">
                  <a:pos x="0" y="190"/>
                </a:cxn>
                <a:cxn ang="0">
                  <a:pos x="0" y="297"/>
                </a:cxn>
                <a:cxn ang="0">
                  <a:pos x="0" y="283"/>
                </a:cxn>
                <a:cxn ang="0">
                  <a:pos x="6" y="274"/>
                </a:cxn>
                <a:cxn ang="0">
                  <a:pos x="17" y="261"/>
                </a:cxn>
                <a:cxn ang="0">
                  <a:pos x="30" y="245"/>
                </a:cxn>
                <a:cxn ang="0">
                  <a:pos x="48" y="234"/>
                </a:cxn>
                <a:cxn ang="0">
                  <a:pos x="65" y="221"/>
                </a:cxn>
                <a:cxn ang="0">
                  <a:pos x="82" y="211"/>
                </a:cxn>
                <a:cxn ang="0">
                  <a:pos x="99" y="206"/>
                </a:cxn>
                <a:cxn ang="0">
                  <a:pos x="116" y="200"/>
                </a:cxn>
                <a:cxn ang="0">
                  <a:pos x="131" y="196"/>
                </a:cxn>
                <a:cxn ang="0">
                  <a:pos x="144" y="196"/>
                </a:cxn>
                <a:cxn ang="0">
                  <a:pos x="158" y="194"/>
                </a:cxn>
                <a:cxn ang="0">
                  <a:pos x="169" y="194"/>
                </a:cxn>
                <a:cxn ang="0">
                  <a:pos x="165" y="160"/>
                </a:cxn>
                <a:cxn ang="0">
                  <a:pos x="171" y="152"/>
                </a:cxn>
                <a:cxn ang="0">
                  <a:pos x="184" y="133"/>
                </a:cxn>
                <a:cxn ang="0">
                  <a:pos x="192" y="124"/>
                </a:cxn>
                <a:cxn ang="0">
                  <a:pos x="203" y="112"/>
                </a:cxn>
                <a:cxn ang="0">
                  <a:pos x="221" y="95"/>
                </a:cxn>
                <a:cxn ang="0">
                  <a:pos x="234" y="90"/>
                </a:cxn>
                <a:cxn ang="0">
                  <a:pos x="245" y="90"/>
                </a:cxn>
                <a:cxn ang="0">
                  <a:pos x="253" y="95"/>
                </a:cxn>
                <a:cxn ang="0">
                  <a:pos x="325" y="59"/>
                </a:cxn>
                <a:cxn ang="0">
                  <a:pos x="325" y="14"/>
                </a:cxn>
              </a:cxnLst>
              <a:rect l="0" t="0" r="r" b="b"/>
              <a:pathLst>
                <a:path w="325" h="301">
                  <a:moveTo>
                    <a:pt x="325" y="14"/>
                  </a:moveTo>
                  <a:lnTo>
                    <a:pt x="323" y="12"/>
                  </a:lnTo>
                  <a:lnTo>
                    <a:pt x="317" y="10"/>
                  </a:lnTo>
                  <a:lnTo>
                    <a:pt x="312" y="8"/>
                  </a:lnTo>
                  <a:lnTo>
                    <a:pt x="302" y="6"/>
                  </a:lnTo>
                  <a:lnTo>
                    <a:pt x="297" y="4"/>
                  </a:lnTo>
                  <a:lnTo>
                    <a:pt x="291" y="2"/>
                  </a:lnTo>
                  <a:lnTo>
                    <a:pt x="285" y="2"/>
                  </a:lnTo>
                  <a:lnTo>
                    <a:pt x="279" y="2"/>
                  </a:lnTo>
                  <a:lnTo>
                    <a:pt x="272" y="0"/>
                  </a:lnTo>
                  <a:lnTo>
                    <a:pt x="266" y="0"/>
                  </a:lnTo>
                  <a:lnTo>
                    <a:pt x="259" y="0"/>
                  </a:lnTo>
                  <a:lnTo>
                    <a:pt x="253" y="2"/>
                  </a:lnTo>
                  <a:lnTo>
                    <a:pt x="245" y="2"/>
                  </a:lnTo>
                  <a:lnTo>
                    <a:pt x="238" y="4"/>
                  </a:lnTo>
                  <a:lnTo>
                    <a:pt x="230" y="4"/>
                  </a:lnTo>
                  <a:lnTo>
                    <a:pt x="224" y="6"/>
                  </a:lnTo>
                  <a:lnTo>
                    <a:pt x="217" y="8"/>
                  </a:lnTo>
                  <a:lnTo>
                    <a:pt x="209" y="10"/>
                  </a:lnTo>
                  <a:lnTo>
                    <a:pt x="203" y="12"/>
                  </a:lnTo>
                  <a:lnTo>
                    <a:pt x="198" y="14"/>
                  </a:lnTo>
                  <a:lnTo>
                    <a:pt x="192" y="15"/>
                  </a:lnTo>
                  <a:lnTo>
                    <a:pt x="186" y="19"/>
                  </a:lnTo>
                  <a:lnTo>
                    <a:pt x="183" y="21"/>
                  </a:lnTo>
                  <a:lnTo>
                    <a:pt x="179" y="23"/>
                  </a:lnTo>
                  <a:lnTo>
                    <a:pt x="175" y="25"/>
                  </a:lnTo>
                  <a:lnTo>
                    <a:pt x="173" y="27"/>
                  </a:lnTo>
                  <a:lnTo>
                    <a:pt x="156" y="53"/>
                  </a:lnTo>
                  <a:lnTo>
                    <a:pt x="154" y="53"/>
                  </a:lnTo>
                  <a:lnTo>
                    <a:pt x="152" y="55"/>
                  </a:lnTo>
                  <a:lnTo>
                    <a:pt x="146" y="57"/>
                  </a:lnTo>
                  <a:lnTo>
                    <a:pt x="141" y="61"/>
                  </a:lnTo>
                  <a:lnTo>
                    <a:pt x="133" y="63"/>
                  </a:lnTo>
                  <a:lnTo>
                    <a:pt x="125" y="67"/>
                  </a:lnTo>
                  <a:lnTo>
                    <a:pt x="116" y="71"/>
                  </a:lnTo>
                  <a:lnTo>
                    <a:pt x="106" y="76"/>
                  </a:lnTo>
                  <a:lnTo>
                    <a:pt x="101" y="78"/>
                  </a:lnTo>
                  <a:lnTo>
                    <a:pt x="97" y="82"/>
                  </a:lnTo>
                  <a:lnTo>
                    <a:pt x="91" y="84"/>
                  </a:lnTo>
                  <a:lnTo>
                    <a:pt x="86" y="86"/>
                  </a:lnTo>
                  <a:lnTo>
                    <a:pt x="74" y="91"/>
                  </a:lnTo>
                  <a:lnTo>
                    <a:pt x="65" y="97"/>
                  </a:lnTo>
                  <a:lnTo>
                    <a:pt x="53" y="105"/>
                  </a:lnTo>
                  <a:lnTo>
                    <a:pt x="44" y="110"/>
                  </a:lnTo>
                  <a:lnTo>
                    <a:pt x="34" y="116"/>
                  </a:lnTo>
                  <a:lnTo>
                    <a:pt x="29" y="124"/>
                  </a:lnTo>
                  <a:lnTo>
                    <a:pt x="19" y="129"/>
                  </a:lnTo>
                  <a:lnTo>
                    <a:pt x="13" y="135"/>
                  </a:lnTo>
                  <a:lnTo>
                    <a:pt x="8" y="143"/>
                  </a:lnTo>
                  <a:lnTo>
                    <a:pt x="4" y="148"/>
                  </a:lnTo>
                  <a:lnTo>
                    <a:pt x="0" y="152"/>
                  </a:lnTo>
                  <a:lnTo>
                    <a:pt x="0" y="158"/>
                  </a:lnTo>
                  <a:lnTo>
                    <a:pt x="0" y="164"/>
                  </a:lnTo>
                  <a:lnTo>
                    <a:pt x="0" y="169"/>
                  </a:lnTo>
                  <a:lnTo>
                    <a:pt x="0" y="177"/>
                  </a:lnTo>
                  <a:lnTo>
                    <a:pt x="0" y="183"/>
                  </a:lnTo>
                  <a:lnTo>
                    <a:pt x="0" y="188"/>
                  </a:lnTo>
                  <a:lnTo>
                    <a:pt x="0" y="190"/>
                  </a:lnTo>
                  <a:lnTo>
                    <a:pt x="0" y="301"/>
                  </a:lnTo>
                  <a:lnTo>
                    <a:pt x="0" y="297"/>
                  </a:lnTo>
                  <a:lnTo>
                    <a:pt x="0" y="291"/>
                  </a:lnTo>
                  <a:lnTo>
                    <a:pt x="0" y="283"/>
                  </a:lnTo>
                  <a:lnTo>
                    <a:pt x="2" y="280"/>
                  </a:lnTo>
                  <a:lnTo>
                    <a:pt x="6" y="274"/>
                  </a:lnTo>
                  <a:lnTo>
                    <a:pt x="11" y="268"/>
                  </a:lnTo>
                  <a:lnTo>
                    <a:pt x="17" y="261"/>
                  </a:lnTo>
                  <a:lnTo>
                    <a:pt x="25" y="255"/>
                  </a:lnTo>
                  <a:lnTo>
                    <a:pt x="30" y="245"/>
                  </a:lnTo>
                  <a:lnTo>
                    <a:pt x="40" y="240"/>
                  </a:lnTo>
                  <a:lnTo>
                    <a:pt x="48" y="234"/>
                  </a:lnTo>
                  <a:lnTo>
                    <a:pt x="55" y="228"/>
                  </a:lnTo>
                  <a:lnTo>
                    <a:pt x="65" y="221"/>
                  </a:lnTo>
                  <a:lnTo>
                    <a:pt x="74" y="217"/>
                  </a:lnTo>
                  <a:lnTo>
                    <a:pt x="82" y="211"/>
                  </a:lnTo>
                  <a:lnTo>
                    <a:pt x="89" y="209"/>
                  </a:lnTo>
                  <a:lnTo>
                    <a:pt x="99" y="206"/>
                  </a:lnTo>
                  <a:lnTo>
                    <a:pt x="106" y="204"/>
                  </a:lnTo>
                  <a:lnTo>
                    <a:pt x="116" y="200"/>
                  </a:lnTo>
                  <a:lnTo>
                    <a:pt x="124" y="198"/>
                  </a:lnTo>
                  <a:lnTo>
                    <a:pt x="131" y="196"/>
                  </a:lnTo>
                  <a:lnTo>
                    <a:pt x="139" y="196"/>
                  </a:lnTo>
                  <a:lnTo>
                    <a:pt x="144" y="196"/>
                  </a:lnTo>
                  <a:lnTo>
                    <a:pt x="152" y="194"/>
                  </a:lnTo>
                  <a:lnTo>
                    <a:pt x="158" y="194"/>
                  </a:lnTo>
                  <a:lnTo>
                    <a:pt x="163" y="194"/>
                  </a:lnTo>
                  <a:lnTo>
                    <a:pt x="169" y="194"/>
                  </a:lnTo>
                  <a:lnTo>
                    <a:pt x="173" y="196"/>
                  </a:lnTo>
                  <a:lnTo>
                    <a:pt x="165" y="160"/>
                  </a:lnTo>
                  <a:lnTo>
                    <a:pt x="167" y="158"/>
                  </a:lnTo>
                  <a:lnTo>
                    <a:pt x="171" y="152"/>
                  </a:lnTo>
                  <a:lnTo>
                    <a:pt x="177" y="145"/>
                  </a:lnTo>
                  <a:lnTo>
                    <a:pt x="184" y="133"/>
                  </a:lnTo>
                  <a:lnTo>
                    <a:pt x="188" y="128"/>
                  </a:lnTo>
                  <a:lnTo>
                    <a:pt x="192" y="124"/>
                  </a:lnTo>
                  <a:lnTo>
                    <a:pt x="198" y="116"/>
                  </a:lnTo>
                  <a:lnTo>
                    <a:pt x="203" y="112"/>
                  </a:lnTo>
                  <a:lnTo>
                    <a:pt x="211" y="103"/>
                  </a:lnTo>
                  <a:lnTo>
                    <a:pt x="221" y="95"/>
                  </a:lnTo>
                  <a:lnTo>
                    <a:pt x="228" y="91"/>
                  </a:lnTo>
                  <a:lnTo>
                    <a:pt x="234" y="90"/>
                  </a:lnTo>
                  <a:lnTo>
                    <a:pt x="240" y="88"/>
                  </a:lnTo>
                  <a:lnTo>
                    <a:pt x="245" y="90"/>
                  </a:lnTo>
                  <a:lnTo>
                    <a:pt x="251" y="93"/>
                  </a:lnTo>
                  <a:lnTo>
                    <a:pt x="253" y="95"/>
                  </a:lnTo>
                  <a:lnTo>
                    <a:pt x="289" y="61"/>
                  </a:lnTo>
                  <a:lnTo>
                    <a:pt x="325" y="59"/>
                  </a:lnTo>
                  <a:lnTo>
                    <a:pt x="325" y="14"/>
                  </a:lnTo>
                  <a:lnTo>
                    <a:pt x="325" y="14"/>
                  </a:lnTo>
                  <a:close/>
                </a:path>
              </a:pathLst>
            </a:custGeom>
            <a:solidFill>
              <a:srgbClr val="FFF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36" name="Freeform 128"/>
            <p:cNvSpPr>
              <a:spLocks/>
            </p:cNvSpPr>
            <p:nvPr/>
          </p:nvSpPr>
          <p:spPr bwMode="auto">
            <a:xfrm>
              <a:off x="810" y="2443"/>
              <a:ext cx="252" cy="224"/>
            </a:xfrm>
            <a:custGeom>
              <a:avLst/>
              <a:gdLst/>
              <a:ahLst/>
              <a:cxnLst>
                <a:cxn ang="0">
                  <a:pos x="487" y="10"/>
                </a:cxn>
                <a:cxn ang="0">
                  <a:pos x="460" y="2"/>
                </a:cxn>
                <a:cxn ang="0">
                  <a:pos x="422" y="0"/>
                </a:cxn>
                <a:cxn ang="0">
                  <a:pos x="384" y="4"/>
                </a:cxn>
                <a:cxn ang="0">
                  <a:pos x="348" y="15"/>
                </a:cxn>
                <a:cxn ang="0">
                  <a:pos x="317" y="33"/>
                </a:cxn>
                <a:cxn ang="0">
                  <a:pos x="297" y="48"/>
                </a:cxn>
                <a:cxn ang="0">
                  <a:pos x="266" y="103"/>
                </a:cxn>
                <a:cxn ang="0">
                  <a:pos x="298" y="99"/>
                </a:cxn>
                <a:cxn ang="0">
                  <a:pos x="319" y="99"/>
                </a:cxn>
                <a:cxn ang="0">
                  <a:pos x="350" y="103"/>
                </a:cxn>
                <a:cxn ang="0">
                  <a:pos x="384" y="107"/>
                </a:cxn>
                <a:cxn ang="0">
                  <a:pos x="409" y="112"/>
                </a:cxn>
                <a:cxn ang="0">
                  <a:pos x="405" y="114"/>
                </a:cxn>
                <a:cxn ang="0">
                  <a:pos x="380" y="120"/>
                </a:cxn>
                <a:cxn ang="0">
                  <a:pos x="342" y="128"/>
                </a:cxn>
                <a:cxn ang="0">
                  <a:pos x="319" y="133"/>
                </a:cxn>
                <a:cxn ang="0">
                  <a:pos x="295" y="139"/>
                </a:cxn>
                <a:cxn ang="0">
                  <a:pos x="264" y="145"/>
                </a:cxn>
                <a:cxn ang="0">
                  <a:pos x="236" y="150"/>
                </a:cxn>
                <a:cxn ang="0">
                  <a:pos x="207" y="156"/>
                </a:cxn>
                <a:cxn ang="0">
                  <a:pos x="181" y="162"/>
                </a:cxn>
                <a:cxn ang="0">
                  <a:pos x="158" y="166"/>
                </a:cxn>
                <a:cxn ang="0">
                  <a:pos x="127" y="171"/>
                </a:cxn>
                <a:cxn ang="0">
                  <a:pos x="116" y="177"/>
                </a:cxn>
                <a:cxn ang="0">
                  <a:pos x="95" y="192"/>
                </a:cxn>
                <a:cxn ang="0">
                  <a:pos x="70" y="213"/>
                </a:cxn>
                <a:cxn ang="0">
                  <a:pos x="44" y="242"/>
                </a:cxn>
                <a:cxn ang="0">
                  <a:pos x="19" y="272"/>
                </a:cxn>
                <a:cxn ang="0">
                  <a:pos x="2" y="300"/>
                </a:cxn>
                <a:cxn ang="0">
                  <a:pos x="0" y="323"/>
                </a:cxn>
                <a:cxn ang="0">
                  <a:pos x="0" y="447"/>
                </a:cxn>
                <a:cxn ang="0">
                  <a:pos x="4" y="432"/>
                </a:cxn>
                <a:cxn ang="0">
                  <a:pos x="29" y="411"/>
                </a:cxn>
                <a:cxn ang="0">
                  <a:pos x="59" y="386"/>
                </a:cxn>
                <a:cxn ang="0">
                  <a:pos x="95" y="359"/>
                </a:cxn>
                <a:cxn ang="0">
                  <a:pos x="129" y="335"/>
                </a:cxn>
                <a:cxn ang="0">
                  <a:pos x="158" y="316"/>
                </a:cxn>
                <a:cxn ang="0">
                  <a:pos x="156" y="293"/>
                </a:cxn>
                <a:cxn ang="0">
                  <a:pos x="165" y="289"/>
                </a:cxn>
                <a:cxn ang="0">
                  <a:pos x="188" y="280"/>
                </a:cxn>
                <a:cxn ang="0">
                  <a:pos x="215" y="268"/>
                </a:cxn>
                <a:cxn ang="0">
                  <a:pos x="240" y="257"/>
                </a:cxn>
                <a:cxn ang="0">
                  <a:pos x="268" y="243"/>
                </a:cxn>
                <a:cxn ang="0">
                  <a:pos x="298" y="230"/>
                </a:cxn>
                <a:cxn ang="0">
                  <a:pos x="333" y="213"/>
                </a:cxn>
                <a:cxn ang="0">
                  <a:pos x="365" y="196"/>
                </a:cxn>
                <a:cxn ang="0">
                  <a:pos x="395" y="181"/>
                </a:cxn>
                <a:cxn ang="0">
                  <a:pos x="422" y="169"/>
                </a:cxn>
                <a:cxn ang="0">
                  <a:pos x="449" y="156"/>
                </a:cxn>
                <a:cxn ang="0">
                  <a:pos x="496" y="65"/>
                </a:cxn>
              </a:cxnLst>
              <a:rect l="0" t="0" r="r" b="b"/>
              <a:pathLst>
                <a:path w="504" h="449">
                  <a:moveTo>
                    <a:pt x="504" y="15"/>
                  </a:moveTo>
                  <a:lnTo>
                    <a:pt x="500" y="14"/>
                  </a:lnTo>
                  <a:lnTo>
                    <a:pt x="492" y="12"/>
                  </a:lnTo>
                  <a:lnTo>
                    <a:pt x="487" y="10"/>
                  </a:lnTo>
                  <a:lnTo>
                    <a:pt x="481" y="8"/>
                  </a:lnTo>
                  <a:lnTo>
                    <a:pt x="473" y="6"/>
                  </a:lnTo>
                  <a:lnTo>
                    <a:pt x="468" y="6"/>
                  </a:lnTo>
                  <a:lnTo>
                    <a:pt x="460" y="2"/>
                  </a:lnTo>
                  <a:lnTo>
                    <a:pt x="451" y="2"/>
                  </a:lnTo>
                  <a:lnTo>
                    <a:pt x="441" y="0"/>
                  </a:lnTo>
                  <a:lnTo>
                    <a:pt x="433" y="0"/>
                  </a:lnTo>
                  <a:lnTo>
                    <a:pt x="422" y="0"/>
                  </a:lnTo>
                  <a:lnTo>
                    <a:pt x="414" y="0"/>
                  </a:lnTo>
                  <a:lnTo>
                    <a:pt x="403" y="0"/>
                  </a:lnTo>
                  <a:lnTo>
                    <a:pt x="395" y="2"/>
                  </a:lnTo>
                  <a:lnTo>
                    <a:pt x="384" y="4"/>
                  </a:lnTo>
                  <a:lnTo>
                    <a:pt x="375" y="6"/>
                  </a:lnTo>
                  <a:lnTo>
                    <a:pt x="365" y="10"/>
                  </a:lnTo>
                  <a:lnTo>
                    <a:pt x="356" y="12"/>
                  </a:lnTo>
                  <a:lnTo>
                    <a:pt x="348" y="15"/>
                  </a:lnTo>
                  <a:lnTo>
                    <a:pt x="338" y="21"/>
                  </a:lnTo>
                  <a:lnTo>
                    <a:pt x="331" y="25"/>
                  </a:lnTo>
                  <a:lnTo>
                    <a:pt x="325" y="29"/>
                  </a:lnTo>
                  <a:lnTo>
                    <a:pt x="317" y="33"/>
                  </a:lnTo>
                  <a:lnTo>
                    <a:pt x="312" y="36"/>
                  </a:lnTo>
                  <a:lnTo>
                    <a:pt x="306" y="40"/>
                  </a:lnTo>
                  <a:lnTo>
                    <a:pt x="302" y="44"/>
                  </a:lnTo>
                  <a:lnTo>
                    <a:pt x="297" y="48"/>
                  </a:lnTo>
                  <a:lnTo>
                    <a:pt x="295" y="50"/>
                  </a:lnTo>
                  <a:lnTo>
                    <a:pt x="259" y="105"/>
                  </a:lnTo>
                  <a:lnTo>
                    <a:pt x="260" y="103"/>
                  </a:lnTo>
                  <a:lnTo>
                    <a:pt x="266" y="103"/>
                  </a:lnTo>
                  <a:lnTo>
                    <a:pt x="272" y="101"/>
                  </a:lnTo>
                  <a:lnTo>
                    <a:pt x="281" y="101"/>
                  </a:lnTo>
                  <a:lnTo>
                    <a:pt x="289" y="99"/>
                  </a:lnTo>
                  <a:lnTo>
                    <a:pt x="298" y="99"/>
                  </a:lnTo>
                  <a:lnTo>
                    <a:pt x="306" y="99"/>
                  </a:lnTo>
                  <a:lnTo>
                    <a:pt x="312" y="99"/>
                  </a:lnTo>
                  <a:lnTo>
                    <a:pt x="314" y="99"/>
                  </a:lnTo>
                  <a:lnTo>
                    <a:pt x="319" y="99"/>
                  </a:lnTo>
                  <a:lnTo>
                    <a:pt x="325" y="99"/>
                  </a:lnTo>
                  <a:lnTo>
                    <a:pt x="333" y="101"/>
                  </a:lnTo>
                  <a:lnTo>
                    <a:pt x="340" y="101"/>
                  </a:lnTo>
                  <a:lnTo>
                    <a:pt x="350" y="103"/>
                  </a:lnTo>
                  <a:lnTo>
                    <a:pt x="357" y="103"/>
                  </a:lnTo>
                  <a:lnTo>
                    <a:pt x="367" y="105"/>
                  </a:lnTo>
                  <a:lnTo>
                    <a:pt x="375" y="107"/>
                  </a:lnTo>
                  <a:lnTo>
                    <a:pt x="384" y="107"/>
                  </a:lnTo>
                  <a:lnTo>
                    <a:pt x="392" y="109"/>
                  </a:lnTo>
                  <a:lnTo>
                    <a:pt x="399" y="110"/>
                  </a:lnTo>
                  <a:lnTo>
                    <a:pt x="403" y="110"/>
                  </a:lnTo>
                  <a:lnTo>
                    <a:pt x="409" y="112"/>
                  </a:lnTo>
                  <a:lnTo>
                    <a:pt x="413" y="112"/>
                  </a:lnTo>
                  <a:lnTo>
                    <a:pt x="414" y="112"/>
                  </a:lnTo>
                  <a:lnTo>
                    <a:pt x="411" y="112"/>
                  </a:lnTo>
                  <a:lnTo>
                    <a:pt x="405" y="114"/>
                  </a:lnTo>
                  <a:lnTo>
                    <a:pt x="399" y="114"/>
                  </a:lnTo>
                  <a:lnTo>
                    <a:pt x="394" y="116"/>
                  </a:lnTo>
                  <a:lnTo>
                    <a:pt x="386" y="116"/>
                  </a:lnTo>
                  <a:lnTo>
                    <a:pt x="380" y="120"/>
                  </a:lnTo>
                  <a:lnTo>
                    <a:pt x="373" y="122"/>
                  </a:lnTo>
                  <a:lnTo>
                    <a:pt x="363" y="124"/>
                  </a:lnTo>
                  <a:lnTo>
                    <a:pt x="354" y="126"/>
                  </a:lnTo>
                  <a:lnTo>
                    <a:pt x="342" y="128"/>
                  </a:lnTo>
                  <a:lnTo>
                    <a:pt x="337" y="128"/>
                  </a:lnTo>
                  <a:lnTo>
                    <a:pt x="331" y="129"/>
                  </a:lnTo>
                  <a:lnTo>
                    <a:pt x="325" y="131"/>
                  </a:lnTo>
                  <a:lnTo>
                    <a:pt x="319" y="133"/>
                  </a:lnTo>
                  <a:lnTo>
                    <a:pt x="312" y="133"/>
                  </a:lnTo>
                  <a:lnTo>
                    <a:pt x="306" y="135"/>
                  </a:lnTo>
                  <a:lnTo>
                    <a:pt x="300" y="137"/>
                  </a:lnTo>
                  <a:lnTo>
                    <a:pt x="295" y="139"/>
                  </a:lnTo>
                  <a:lnTo>
                    <a:pt x="287" y="139"/>
                  </a:lnTo>
                  <a:lnTo>
                    <a:pt x="279" y="141"/>
                  </a:lnTo>
                  <a:lnTo>
                    <a:pt x="272" y="143"/>
                  </a:lnTo>
                  <a:lnTo>
                    <a:pt x="264" y="145"/>
                  </a:lnTo>
                  <a:lnTo>
                    <a:pt x="257" y="145"/>
                  </a:lnTo>
                  <a:lnTo>
                    <a:pt x="249" y="147"/>
                  </a:lnTo>
                  <a:lnTo>
                    <a:pt x="243" y="148"/>
                  </a:lnTo>
                  <a:lnTo>
                    <a:pt x="236" y="150"/>
                  </a:lnTo>
                  <a:lnTo>
                    <a:pt x="228" y="150"/>
                  </a:lnTo>
                  <a:lnTo>
                    <a:pt x="221" y="152"/>
                  </a:lnTo>
                  <a:lnTo>
                    <a:pt x="215" y="154"/>
                  </a:lnTo>
                  <a:lnTo>
                    <a:pt x="207" y="156"/>
                  </a:lnTo>
                  <a:lnTo>
                    <a:pt x="200" y="156"/>
                  </a:lnTo>
                  <a:lnTo>
                    <a:pt x="192" y="160"/>
                  </a:lnTo>
                  <a:lnTo>
                    <a:pt x="186" y="160"/>
                  </a:lnTo>
                  <a:lnTo>
                    <a:pt x="181" y="162"/>
                  </a:lnTo>
                  <a:lnTo>
                    <a:pt x="175" y="162"/>
                  </a:lnTo>
                  <a:lnTo>
                    <a:pt x="167" y="164"/>
                  </a:lnTo>
                  <a:lnTo>
                    <a:pt x="162" y="164"/>
                  </a:lnTo>
                  <a:lnTo>
                    <a:pt x="158" y="166"/>
                  </a:lnTo>
                  <a:lnTo>
                    <a:pt x="146" y="167"/>
                  </a:lnTo>
                  <a:lnTo>
                    <a:pt x="139" y="169"/>
                  </a:lnTo>
                  <a:lnTo>
                    <a:pt x="133" y="171"/>
                  </a:lnTo>
                  <a:lnTo>
                    <a:pt x="127" y="171"/>
                  </a:lnTo>
                  <a:lnTo>
                    <a:pt x="124" y="173"/>
                  </a:lnTo>
                  <a:lnTo>
                    <a:pt x="124" y="173"/>
                  </a:lnTo>
                  <a:lnTo>
                    <a:pt x="120" y="173"/>
                  </a:lnTo>
                  <a:lnTo>
                    <a:pt x="116" y="177"/>
                  </a:lnTo>
                  <a:lnTo>
                    <a:pt x="110" y="179"/>
                  </a:lnTo>
                  <a:lnTo>
                    <a:pt x="106" y="183"/>
                  </a:lnTo>
                  <a:lnTo>
                    <a:pt x="101" y="186"/>
                  </a:lnTo>
                  <a:lnTo>
                    <a:pt x="95" y="192"/>
                  </a:lnTo>
                  <a:lnTo>
                    <a:pt x="89" y="196"/>
                  </a:lnTo>
                  <a:lnTo>
                    <a:pt x="82" y="200"/>
                  </a:lnTo>
                  <a:lnTo>
                    <a:pt x="76" y="207"/>
                  </a:lnTo>
                  <a:lnTo>
                    <a:pt x="70" y="213"/>
                  </a:lnTo>
                  <a:lnTo>
                    <a:pt x="63" y="219"/>
                  </a:lnTo>
                  <a:lnTo>
                    <a:pt x="57" y="226"/>
                  </a:lnTo>
                  <a:lnTo>
                    <a:pt x="51" y="232"/>
                  </a:lnTo>
                  <a:lnTo>
                    <a:pt x="44" y="242"/>
                  </a:lnTo>
                  <a:lnTo>
                    <a:pt x="38" y="247"/>
                  </a:lnTo>
                  <a:lnTo>
                    <a:pt x="30" y="255"/>
                  </a:lnTo>
                  <a:lnTo>
                    <a:pt x="25" y="264"/>
                  </a:lnTo>
                  <a:lnTo>
                    <a:pt x="19" y="272"/>
                  </a:lnTo>
                  <a:lnTo>
                    <a:pt x="13" y="278"/>
                  </a:lnTo>
                  <a:lnTo>
                    <a:pt x="10" y="287"/>
                  </a:lnTo>
                  <a:lnTo>
                    <a:pt x="6" y="293"/>
                  </a:lnTo>
                  <a:lnTo>
                    <a:pt x="2" y="300"/>
                  </a:lnTo>
                  <a:lnTo>
                    <a:pt x="0" y="306"/>
                  </a:lnTo>
                  <a:lnTo>
                    <a:pt x="0" y="314"/>
                  </a:lnTo>
                  <a:lnTo>
                    <a:pt x="0" y="318"/>
                  </a:lnTo>
                  <a:lnTo>
                    <a:pt x="0" y="323"/>
                  </a:lnTo>
                  <a:lnTo>
                    <a:pt x="0" y="331"/>
                  </a:lnTo>
                  <a:lnTo>
                    <a:pt x="0" y="333"/>
                  </a:lnTo>
                  <a:lnTo>
                    <a:pt x="0" y="449"/>
                  </a:lnTo>
                  <a:lnTo>
                    <a:pt x="0" y="447"/>
                  </a:lnTo>
                  <a:lnTo>
                    <a:pt x="0" y="443"/>
                  </a:lnTo>
                  <a:lnTo>
                    <a:pt x="0" y="439"/>
                  </a:lnTo>
                  <a:lnTo>
                    <a:pt x="0" y="435"/>
                  </a:lnTo>
                  <a:lnTo>
                    <a:pt x="4" y="432"/>
                  </a:lnTo>
                  <a:lnTo>
                    <a:pt x="10" y="428"/>
                  </a:lnTo>
                  <a:lnTo>
                    <a:pt x="15" y="422"/>
                  </a:lnTo>
                  <a:lnTo>
                    <a:pt x="21" y="416"/>
                  </a:lnTo>
                  <a:lnTo>
                    <a:pt x="29" y="411"/>
                  </a:lnTo>
                  <a:lnTo>
                    <a:pt x="36" y="405"/>
                  </a:lnTo>
                  <a:lnTo>
                    <a:pt x="42" y="399"/>
                  </a:lnTo>
                  <a:lnTo>
                    <a:pt x="51" y="394"/>
                  </a:lnTo>
                  <a:lnTo>
                    <a:pt x="59" y="386"/>
                  </a:lnTo>
                  <a:lnTo>
                    <a:pt x="68" y="380"/>
                  </a:lnTo>
                  <a:lnTo>
                    <a:pt x="78" y="373"/>
                  </a:lnTo>
                  <a:lnTo>
                    <a:pt x="87" y="365"/>
                  </a:lnTo>
                  <a:lnTo>
                    <a:pt x="95" y="359"/>
                  </a:lnTo>
                  <a:lnTo>
                    <a:pt x="105" y="354"/>
                  </a:lnTo>
                  <a:lnTo>
                    <a:pt x="112" y="346"/>
                  </a:lnTo>
                  <a:lnTo>
                    <a:pt x="122" y="340"/>
                  </a:lnTo>
                  <a:lnTo>
                    <a:pt x="129" y="335"/>
                  </a:lnTo>
                  <a:lnTo>
                    <a:pt x="139" y="329"/>
                  </a:lnTo>
                  <a:lnTo>
                    <a:pt x="144" y="323"/>
                  </a:lnTo>
                  <a:lnTo>
                    <a:pt x="152" y="319"/>
                  </a:lnTo>
                  <a:lnTo>
                    <a:pt x="158" y="316"/>
                  </a:lnTo>
                  <a:lnTo>
                    <a:pt x="163" y="312"/>
                  </a:lnTo>
                  <a:lnTo>
                    <a:pt x="169" y="306"/>
                  </a:lnTo>
                  <a:lnTo>
                    <a:pt x="173" y="306"/>
                  </a:lnTo>
                  <a:lnTo>
                    <a:pt x="156" y="293"/>
                  </a:lnTo>
                  <a:lnTo>
                    <a:pt x="156" y="293"/>
                  </a:lnTo>
                  <a:lnTo>
                    <a:pt x="160" y="291"/>
                  </a:lnTo>
                  <a:lnTo>
                    <a:pt x="162" y="289"/>
                  </a:lnTo>
                  <a:lnTo>
                    <a:pt x="165" y="289"/>
                  </a:lnTo>
                  <a:lnTo>
                    <a:pt x="169" y="287"/>
                  </a:lnTo>
                  <a:lnTo>
                    <a:pt x="177" y="285"/>
                  </a:lnTo>
                  <a:lnTo>
                    <a:pt x="181" y="281"/>
                  </a:lnTo>
                  <a:lnTo>
                    <a:pt x="188" y="280"/>
                  </a:lnTo>
                  <a:lnTo>
                    <a:pt x="196" y="276"/>
                  </a:lnTo>
                  <a:lnTo>
                    <a:pt x="205" y="272"/>
                  </a:lnTo>
                  <a:lnTo>
                    <a:pt x="209" y="270"/>
                  </a:lnTo>
                  <a:lnTo>
                    <a:pt x="215" y="268"/>
                  </a:lnTo>
                  <a:lnTo>
                    <a:pt x="221" y="266"/>
                  </a:lnTo>
                  <a:lnTo>
                    <a:pt x="226" y="264"/>
                  </a:lnTo>
                  <a:lnTo>
                    <a:pt x="232" y="261"/>
                  </a:lnTo>
                  <a:lnTo>
                    <a:pt x="240" y="257"/>
                  </a:lnTo>
                  <a:lnTo>
                    <a:pt x="245" y="255"/>
                  </a:lnTo>
                  <a:lnTo>
                    <a:pt x="253" y="253"/>
                  </a:lnTo>
                  <a:lnTo>
                    <a:pt x="259" y="249"/>
                  </a:lnTo>
                  <a:lnTo>
                    <a:pt x="268" y="243"/>
                  </a:lnTo>
                  <a:lnTo>
                    <a:pt x="274" y="240"/>
                  </a:lnTo>
                  <a:lnTo>
                    <a:pt x="283" y="238"/>
                  </a:lnTo>
                  <a:lnTo>
                    <a:pt x="291" y="232"/>
                  </a:lnTo>
                  <a:lnTo>
                    <a:pt x="298" y="230"/>
                  </a:lnTo>
                  <a:lnTo>
                    <a:pt x="306" y="224"/>
                  </a:lnTo>
                  <a:lnTo>
                    <a:pt x="316" y="221"/>
                  </a:lnTo>
                  <a:lnTo>
                    <a:pt x="323" y="217"/>
                  </a:lnTo>
                  <a:lnTo>
                    <a:pt x="333" y="213"/>
                  </a:lnTo>
                  <a:lnTo>
                    <a:pt x="340" y="209"/>
                  </a:lnTo>
                  <a:lnTo>
                    <a:pt x="350" y="205"/>
                  </a:lnTo>
                  <a:lnTo>
                    <a:pt x="357" y="200"/>
                  </a:lnTo>
                  <a:lnTo>
                    <a:pt x="365" y="196"/>
                  </a:lnTo>
                  <a:lnTo>
                    <a:pt x="373" y="192"/>
                  </a:lnTo>
                  <a:lnTo>
                    <a:pt x="382" y="190"/>
                  </a:lnTo>
                  <a:lnTo>
                    <a:pt x="390" y="186"/>
                  </a:lnTo>
                  <a:lnTo>
                    <a:pt x="395" y="181"/>
                  </a:lnTo>
                  <a:lnTo>
                    <a:pt x="403" y="177"/>
                  </a:lnTo>
                  <a:lnTo>
                    <a:pt x="409" y="175"/>
                  </a:lnTo>
                  <a:lnTo>
                    <a:pt x="416" y="171"/>
                  </a:lnTo>
                  <a:lnTo>
                    <a:pt x="422" y="169"/>
                  </a:lnTo>
                  <a:lnTo>
                    <a:pt x="428" y="166"/>
                  </a:lnTo>
                  <a:lnTo>
                    <a:pt x="433" y="164"/>
                  </a:lnTo>
                  <a:lnTo>
                    <a:pt x="441" y="160"/>
                  </a:lnTo>
                  <a:lnTo>
                    <a:pt x="449" y="156"/>
                  </a:lnTo>
                  <a:lnTo>
                    <a:pt x="454" y="154"/>
                  </a:lnTo>
                  <a:lnTo>
                    <a:pt x="456" y="154"/>
                  </a:lnTo>
                  <a:lnTo>
                    <a:pt x="447" y="99"/>
                  </a:lnTo>
                  <a:lnTo>
                    <a:pt x="496" y="65"/>
                  </a:lnTo>
                  <a:lnTo>
                    <a:pt x="504" y="15"/>
                  </a:lnTo>
                  <a:lnTo>
                    <a:pt x="504" y="15"/>
                  </a:lnTo>
                  <a:close/>
                </a:path>
              </a:pathLst>
            </a:custGeom>
            <a:solidFill>
              <a:srgbClr val="FFF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37" name="Freeform 129"/>
            <p:cNvSpPr>
              <a:spLocks/>
            </p:cNvSpPr>
            <p:nvPr/>
          </p:nvSpPr>
          <p:spPr bwMode="auto">
            <a:xfrm>
              <a:off x="1023" y="2528"/>
              <a:ext cx="173" cy="105"/>
            </a:xfrm>
            <a:custGeom>
              <a:avLst/>
              <a:gdLst/>
              <a:ahLst/>
              <a:cxnLst>
                <a:cxn ang="0">
                  <a:pos x="296" y="0"/>
                </a:cxn>
                <a:cxn ang="0">
                  <a:pos x="289" y="0"/>
                </a:cxn>
                <a:cxn ang="0">
                  <a:pos x="274" y="0"/>
                </a:cxn>
                <a:cxn ang="0">
                  <a:pos x="258" y="0"/>
                </a:cxn>
                <a:cxn ang="0">
                  <a:pos x="249" y="0"/>
                </a:cxn>
                <a:cxn ang="0">
                  <a:pos x="236" y="2"/>
                </a:cxn>
                <a:cxn ang="0">
                  <a:pos x="224" y="4"/>
                </a:cxn>
                <a:cxn ang="0">
                  <a:pos x="209" y="8"/>
                </a:cxn>
                <a:cxn ang="0">
                  <a:pos x="196" y="12"/>
                </a:cxn>
                <a:cxn ang="0">
                  <a:pos x="182" y="17"/>
                </a:cxn>
                <a:cxn ang="0">
                  <a:pos x="167" y="23"/>
                </a:cxn>
                <a:cxn ang="0">
                  <a:pos x="154" y="29"/>
                </a:cxn>
                <a:cxn ang="0">
                  <a:pos x="141" y="38"/>
                </a:cxn>
                <a:cxn ang="0">
                  <a:pos x="125" y="48"/>
                </a:cxn>
                <a:cxn ang="0">
                  <a:pos x="112" y="59"/>
                </a:cxn>
                <a:cxn ang="0">
                  <a:pos x="99" y="71"/>
                </a:cxn>
                <a:cxn ang="0">
                  <a:pos x="87" y="84"/>
                </a:cxn>
                <a:cxn ang="0">
                  <a:pos x="76" y="97"/>
                </a:cxn>
                <a:cxn ang="0">
                  <a:pos x="63" y="110"/>
                </a:cxn>
                <a:cxn ang="0">
                  <a:pos x="53" y="124"/>
                </a:cxn>
                <a:cxn ang="0">
                  <a:pos x="42" y="139"/>
                </a:cxn>
                <a:cxn ang="0">
                  <a:pos x="34" y="152"/>
                </a:cxn>
                <a:cxn ang="0">
                  <a:pos x="25" y="164"/>
                </a:cxn>
                <a:cxn ang="0">
                  <a:pos x="19" y="175"/>
                </a:cxn>
                <a:cxn ang="0">
                  <a:pos x="13" y="186"/>
                </a:cxn>
                <a:cxn ang="0">
                  <a:pos x="6" y="198"/>
                </a:cxn>
                <a:cxn ang="0">
                  <a:pos x="0" y="207"/>
                </a:cxn>
                <a:cxn ang="0">
                  <a:pos x="2" y="209"/>
                </a:cxn>
                <a:cxn ang="0">
                  <a:pos x="9" y="206"/>
                </a:cxn>
                <a:cxn ang="0">
                  <a:pos x="19" y="202"/>
                </a:cxn>
                <a:cxn ang="0">
                  <a:pos x="32" y="198"/>
                </a:cxn>
                <a:cxn ang="0">
                  <a:pos x="45" y="194"/>
                </a:cxn>
                <a:cxn ang="0">
                  <a:pos x="63" y="190"/>
                </a:cxn>
                <a:cxn ang="0">
                  <a:pos x="82" y="188"/>
                </a:cxn>
                <a:cxn ang="0">
                  <a:pos x="101" y="185"/>
                </a:cxn>
                <a:cxn ang="0">
                  <a:pos x="118" y="183"/>
                </a:cxn>
                <a:cxn ang="0">
                  <a:pos x="127" y="183"/>
                </a:cxn>
                <a:cxn ang="0">
                  <a:pos x="144" y="181"/>
                </a:cxn>
                <a:cxn ang="0">
                  <a:pos x="165" y="179"/>
                </a:cxn>
                <a:cxn ang="0">
                  <a:pos x="184" y="177"/>
                </a:cxn>
                <a:cxn ang="0">
                  <a:pos x="198" y="177"/>
                </a:cxn>
                <a:cxn ang="0">
                  <a:pos x="211" y="177"/>
                </a:cxn>
                <a:cxn ang="0">
                  <a:pos x="217" y="177"/>
                </a:cxn>
                <a:cxn ang="0">
                  <a:pos x="218" y="110"/>
                </a:cxn>
                <a:cxn ang="0">
                  <a:pos x="346" y="57"/>
                </a:cxn>
                <a:cxn ang="0">
                  <a:pos x="298" y="0"/>
                </a:cxn>
              </a:cxnLst>
              <a:rect l="0" t="0" r="r" b="b"/>
              <a:pathLst>
                <a:path w="346" h="209">
                  <a:moveTo>
                    <a:pt x="298" y="0"/>
                  </a:moveTo>
                  <a:lnTo>
                    <a:pt x="296" y="0"/>
                  </a:lnTo>
                  <a:lnTo>
                    <a:pt x="295" y="0"/>
                  </a:lnTo>
                  <a:lnTo>
                    <a:pt x="289" y="0"/>
                  </a:lnTo>
                  <a:lnTo>
                    <a:pt x="283" y="0"/>
                  </a:lnTo>
                  <a:lnTo>
                    <a:pt x="274" y="0"/>
                  </a:lnTo>
                  <a:lnTo>
                    <a:pt x="266" y="0"/>
                  </a:lnTo>
                  <a:lnTo>
                    <a:pt x="258" y="0"/>
                  </a:lnTo>
                  <a:lnTo>
                    <a:pt x="255" y="0"/>
                  </a:lnTo>
                  <a:lnTo>
                    <a:pt x="249" y="0"/>
                  </a:lnTo>
                  <a:lnTo>
                    <a:pt x="243" y="2"/>
                  </a:lnTo>
                  <a:lnTo>
                    <a:pt x="236" y="2"/>
                  </a:lnTo>
                  <a:lnTo>
                    <a:pt x="230" y="4"/>
                  </a:lnTo>
                  <a:lnTo>
                    <a:pt x="224" y="4"/>
                  </a:lnTo>
                  <a:lnTo>
                    <a:pt x="218" y="6"/>
                  </a:lnTo>
                  <a:lnTo>
                    <a:pt x="209" y="8"/>
                  </a:lnTo>
                  <a:lnTo>
                    <a:pt x="203" y="10"/>
                  </a:lnTo>
                  <a:lnTo>
                    <a:pt x="196" y="12"/>
                  </a:lnTo>
                  <a:lnTo>
                    <a:pt x="190" y="15"/>
                  </a:lnTo>
                  <a:lnTo>
                    <a:pt x="182" y="17"/>
                  </a:lnTo>
                  <a:lnTo>
                    <a:pt x="175" y="19"/>
                  </a:lnTo>
                  <a:lnTo>
                    <a:pt x="167" y="23"/>
                  </a:lnTo>
                  <a:lnTo>
                    <a:pt x="161" y="27"/>
                  </a:lnTo>
                  <a:lnTo>
                    <a:pt x="154" y="29"/>
                  </a:lnTo>
                  <a:lnTo>
                    <a:pt x="146" y="34"/>
                  </a:lnTo>
                  <a:lnTo>
                    <a:pt x="141" y="38"/>
                  </a:lnTo>
                  <a:lnTo>
                    <a:pt x="135" y="44"/>
                  </a:lnTo>
                  <a:lnTo>
                    <a:pt x="125" y="48"/>
                  </a:lnTo>
                  <a:lnTo>
                    <a:pt x="120" y="53"/>
                  </a:lnTo>
                  <a:lnTo>
                    <a:pt x="112" y="59"/>
                  </a:lnTo>
                  <a:lnTo>
                    <a:pt x="106" y="65"/>
                  </a:lnTo>
                  <a:lnTo>
                    <a:pt x="99" y="71"/>
                  </a:lnTo>
                  <a:lnTo>
                    <a:pt x="93" y="78"/>
                  </a:lnTo>
                  <a:lnTo>
                    <a:pt x="87" y="84"/>
                  </a:lnTo>
                  <a:lnTo>
                    <a:pt x="82" y="91"/>
                  </a:lnTo>
                  <a:lnTo>
                    <a:pt x="76" y="97"/>
                  </a:lnTo>
                  <a:lnTo>
                    <a:pt x="70" y="105"/>
                  </a:lnTo>
                  <a:lnTo>
                    <a:pt x="63" y="110"/>
                  </a:lnTo>
                  <a:lnTo>
                    <a:pt x="59" y="118"/>
                  </a:lnTo>
                  <a:lnTo>
                    <a:pt x="53" y="124"/>
                  </a:lnTo>
                  <a:lnTo>
                    <a:pt x="47" y="131"/>
                  </a:lnTo>
                  <a:lnTo>
                    <a:pt x="42" y="139"/>
                  </a:lnTo>
                  <a:lnTo>
                    <a:pt x="38" y="147"/>
                  </a:lnTo>
                  <a:lnTo>
                    <a:pt x="34" y="152"/>
                  </a:lnTo>
                  <a:lnTo>
                    <a:pt x="30" y="158"/>
                  </a:lnTo>
                  <a:lnTo>
                    <a:pt x="25" y="164"/>
                  </a:lnTo>
                  <a:lnTo>
                    <a:pt x="21" y="169"/>
                  </a:lnTo>
                  <a:lnTo>
                    <a:pt x="19" y="175"/>
                  </a:lnTo>
                  <a:lnTo>
                    <a:pt x="15" y="181"/>
                  </a:lnTo>
                  <a:lnTo>
                    <a:pt x="13" y="186"/>
                  </a:lnTo>
                  <a:lnTo>
                    <a:pt x="11" y="190"/>
                  </a:lnTo>
                  <a:lnTo>
                    <a:pt x="6" y="198"/>
                  </a:lnTo>
                  <a:lnTo>
                    <a:pt x="4" y="204"/>
                  </a:lnTo>
                  <a:lnTo>
                    <a:pt x="0" y="207"/>
                  </a:lnTo>
                  <a:lnTo>
                    <a:pt x="0" y="209"/>
                  </a:lnTo>
                  <a:lnTo>
                    <a:pt x="2" y="209"/>
                  </a:lnTo>
                  <a:lnTo>
                    <a:pt x="7" y="207"/>
                  </a:lnTo>
                  <a:lnTo>
                    <a:pt x="9" y="206"/>
                  </a:lnTo>
                  <a:lnTo>
                    <a:pt x="15" y="204"/>
                  </a:lnTo>
                  <a:lnTo>
                    <a:pt x="19" y="202"/>
                  </a:lnTo>
                  <a:lnTo>
                    <a:pt x="26" y="202"/>
                  </a:lnTo>
                  <a:lnTo>
                    <a:pt x="32" y="198"/>
                  </a:lnTo>
                  <a:lnTo>
                    <a:pt x="38" y="196"/>
                  </a:lnTo>
                  <a:lnTo>
                    <a:pt x="45" y="194"/>
                  </a:lnTo>
                  <a:lnTo>
                    <a:pt x="55" y="192"/>
                  </a:lnTo>
                  <a:lnTo>
                    <a:pt x="63" y="190"/>
                  </a:lnTo>
                  <a:lnTo>
                    <a:pt x="72" y="190"/>
                  </a:lnTo>
                  <a:lnTo>
                    <a:pt x="82" y="188"/>
                  </a:lnTo>
                  <a:lnTo>
                    <a:pt x="93" y="188"/>
                  </a:lnTo>
                  <a:lnTo>
                    <a:pt x="101" y="185"/>
                  </a:lnTo>
                  <a:lnTo>
                    <a:pt x="112" y="185"/>
                  </a:lnTo>
                  <a:lnTo>
                    <a:pt x="118" y="183"/>
                  </a:lnTo>
                  <a:lnTo>
                    <a:pt x="123" y="183"/>
                  </a:lnTo>
                  <a:lnTo>
                    <a:pt x="127" y="183"/>
                  </a:lnTo>
                  <a:lnTo>
                    <a:pt x="135" y="183"/>
                  </a:lnTo>
                  <a:lnTo>
                    <a:pt x="144" y="181"/>
                  </a:lnTo>
                  <a:lnTo>
                    <a:pt x="156" y="179"/>
                  </a:lnTo>
                  <a:lnTo>
                    <a:pt x="165" y="179"/>
                  </a:lnTo>
                  <a:lnTo>
                    <a:pt x="175" y="179"/>
                  </a:lnTo>
                  <a:lnTo>
                    <a:pt x="184" y="177"/>
                  </a:lnTo>
                  <a:lnTo>
                    <a:pt x="192" y="177"/>
                  </a:lnTo>
                  <a:lnTo>
                    <a:pt x="198" y="177"/>
                  </a:lnTo>
                  <a:lnTo>
                    <a:pt x="205" y="177"/>
                  </a:lnTo>
                  <a:lnTo>
                    <a:pt x="211" y="177"/>
                  </a:lnTo>
                  <a:lnTo>
                    <a:pt x="215" y="177"/>
                  </a:lnTo>
                  <a:lnTo>
                    <a:pt x="217" y="177"/>
                  </a:lnTo>
                  <a:lnTo>
                    <a:pt x="218" y="177"/>
                  </a:lnTo>
                  <a:lnTo>
                    <a:pt x="218" y="110"/>
                  </a:lnTo>
                  <a:lnTo>
                    <a:pt x="340" y="95"/>
                  </a:lnTo>
                  <a:lnTo>
                    <a:pt x="346" y="57"/>
                  </a:lnTo>
                  <a:lnTo>
                    <a:pt x="298" y="0"/>
                  </a:lnTo>
                  <a:lnTo>
                    <a:pt x="298" y="0"/>
                  </a:lnTo>
                  <a:close/>
                </a:path>
              </a:pathLst>
            </a:custGeom>
            <a:solidFill>
              <a:srgbClr val="FFF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38" name="Freeform 130"/>
            <p:cNvSpPr>
              <a:spLocks/>
            </p:cNvSpPr>
            <p:nvPr/>
          </p:nvSpPr>
          <p:spPr bwMode="auto">
            <a:xfrm>
              <a:off x="810" y="2641"/>
              <a:ext cx="265" cy="221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466" y="0"/>
                </a:cxn>
                <a:cxn ang="0">
                  <a:pos x="437" y="4"/>
                </a:cxn>
                <a:cxn ang="0">
                  <a:pos x="418" y="6"/>
                </a:cxn>
                <a:cxn ang="0">
                  <a:pos x="399" y="8"/>
                </a:cxn>
                <a:cxn ang="0">
                  <a:pos x="380" y="12"/>
                </a:cxn>
                <a:cxn ang="0">
                  <a:pos x="359" y="18"/>
                </a:cxn>
                <a:cxn ang="0">
                  <a:pos x="342" y="21"/>
                </a:cxn>
                <a:cxn ang="0">
                  <a:pos x="323" y="27"/>
                </a:cxn>
                <a:cxn ang="0">
                  <a:pos x="306" y="35"/>
                </a:cxn>
                <a:cxn ang="0">
                  <a:pos x="291" y="42"/>
                </a:cxn>
                <a:cxn ang="0">
                  <a:pos x="264" y="57"/>
                </a:cxn>
                <a:cxn ang="0">
                  <a:pos x="247" y="71"/>
                </a:cxn>
                <a:cxn ang="0">
                  <a:pos x="232" y="84"/>
                </a:cxn>
                <a:cxn ang="0">
                  <a:pos x="226" y="88"/>
                </a:cxn>
                <a:cxn ang="0">
                  <a:pos x="209" y="94"/>
                </a:cxn>
                <a:cxn ang="0">
                  <a:pos x="181" y="107"/>
                </a:cxn>
                <a:cxn ang="0">
                  <a:pos x="163" y="113"/>
                </a:cxn>
                <a:cxn ang="0">
                  <a:pos x="146" y="124"/>
                </a:cxn>
                <a:cxn ang="0">
                  <a:pos x="127" y="133"/>
                </a:cxn>
                <a:cxn ang="0">
                  <a:pos x="108" y="149"/>
                </a:cxn>
                <a:cxn ang="0">
                  <a:pos x="91" y="164"/>
                </a:cxn>
                <a:cxn ang="0">
                  <a:pos x="74" y="179"/>
                </a:cxn>
                <a:cxn ang="0">
                  <a:pos x="57" y="198"/>
                </a:cxn>
                <a:cxn ang="0">
                  <a:pos x="42" y="217"/>
                </a:cxn>
                <a:cxn ang="0">
                  <a:pos x="29" y="236"/>
                </a:cxn>
                <a:cxn ang="0">
                  <a:pos x="17" y="255"/>
                </a:cxn>
                <a:cxn ang="0">
                  <a:pos x="6" y="278"/>
                </a:cxn>
                <a:cxn ang="0">
                  <a:pos x="0" y="306"/>
                </a:cxn>
                <a:cxn ang="0">
                  <a:pos x="0" y="320"/>
                </a:cxn>
                <a:cxn ang="0">
                  <a:pos x="48" y="441"/>
                </a:cxn>
                <a:cxn ang="0">
                  <a:pos x="78" y="407"/>
                </a:cxn>
                <a:cxn ang="0">
                  <a:pos x="68" y="381"/>
                </a:cxn>
                <a:cxn ang="0">
                  <a:pos x="74" y="358"/>
                </a:cxn>
                <a:cxn ang="0">
                  <a:pos x="87" y="341"/>
                </a:cxn>
                <a:cxn ang="0">
                  <a:pos x="105" y="323"/>
                </a:cxn>
                <a:cxn ang="0">
                  <a:pos x="120" y="310"/>
                </a:cxn>
                <a:cxn ang="0">
                  <a:pos x="139" y="295"/>
                </a:cxn>
                <a:cxn ang="0">
                  <a:pos x="158" y="276"/>
                </a:cxn>
                <a:cxn ang="0">
                  <a:pos x="179" y="259"/>
                </a:cxn>
                <a:cxn ang="0">
                  <a:pos x="202" y="240"/>
                </a:cxn>
                <a:cxn ang="0">
                  <a:pos x="224" y="223"/>
                </a:cxn>
                <a:cxn ang="0">
                  <a:pos x="247" y="206"/>
                </a:cxn>
                <a:cxn ang="0">
                  <a:pos x="270" y="189"/>
                </a:cxn>
                <a:cxn ang="0">
                  <a:pos x="291" y="175"/>
                </a:cxn>
                <a:cxn ang="0">
                  <a:pos x="312" y="166"/>
                </a:cxn>
                <a:cxn ang="0">
                  <a:pos x="331" y="154"/>
                </a:cxn>
                <a:cxn ang="0">
                  <a:pos x="348" y="147"/>
                </a:cxn>
                <a:cxn ang="0">
                  <a:pos x="367" y="139"/>
                </a:cxn>
                <a:cxn ang="0">
                  <a:pos x="386" y="132"/>
                </a:cxn>
                <a:cxn ang="0">
                  <a:pos x="397" y="130"/>
                </a:cxn>
                <a:cxn ang="0">
                  <a:pos x="392" y="126"/>
                </a:cxn>
                <a:cxn ang="0">
                  <a:pos x="369" y="109"/>
                </a:cxn>
                <a:cxn ang="0">
                  <a:pos x="367" y="90"/>
                </a:cxn>
                <a:cxn ang="0">
                  <a:pos x="380" y="82"/>
                </a:cxn>
                <a:cxn ang="0">
                  <a:pos x="405" y="75"/>
                </a:cxn>
                <a:cxn ang="0">
                  <a:pos x="432" y="71"/>
                </a:cxn>
                <a:cxn ang="0">
                  <a:pos x="454" y="67"/>
                </a:cxn>
                <a:cxn ang="0">
                  <a:pos x="466" y="67"/>
                </a:cxn>
                <a:cxn ang="0">
                  <a:pos x="490" y="0"/>
                </a:cxn>
              </a:cxnLst>
              <a:rect l="0" t="0" r="r" b="b"/>
              <a:pathLst>
                <a:path w="530" h="441">
                  <a:moveTo>
                    <a:pt x="490" y="0"/>
                  </a:moveTo>
                  <a:lnTo>
                    <a:pt x="489" y="0"/>
                  </a:lnTo>
                  <a:lnTo>
                    <a:pt x="485" y="0"/>
                  </a:lnTo>
                  <a:lnTo>
                    <a:pt x="481" y="0"/>
                  </a:lnTo>
                  <a:lnTo>
                    <a:pt x="473" y="0"/>
                  </a:lnTo>
                  <a:lnTo>
                    <a:pt x="466" y="0"/>
                  </a:lnTo>
                  <a:lnTo>
                    <a:pt x="458" y="0"/>
                  </a:lnTo>
                  <a:lnTo>
                    <a:pt x="447" y="2"/>
                  </a:lnTo>
                  <a:lnTo>
                    <a:pt x="437" y="4"/>
                  </a:lnTo>
                  <a:lnTo>
                    <a:pt x="430" y="4"/>
                  </a:lnTo>
                  <a:lnTo>
                    <a:pt x="424" y="4"/>
                  </a:lnTo>
                  <a:lnTo>
                    <a:pt x="418" y="6"/>
                  </a:lnTo>
                  <a:lnTo>
                    <a:pt x="413" y="6"/>
                  </a:lnTo>
                  <a:lnTo>
                    <a:pt x="405" y="6"/>
                  </a:lnTo>
                  <a:lnTo>
                    <a:pt x="399" y="8"/>
                  </a:lnTo>
                  <a:lnTo>
                    <a:pt x="394" y="8"/>
                  </a:lnTo>
                  <a:lnTo>
                    <a:pt x="386" y="10"/>
                  </a:lnTo>
                  <a:lnTo>
                    <a:pt x="380" y="12"/>
                  </a:lnTo>
                  <a:lnTo>
                    <a:pt x="373" y="14"/>
                  </a:lnTo>
                  <a:lnTo>
                    <a:pt x="367" y="14"/>
                  </a:lnTo>
                  <a:lnTo>
                    <a:pt x="359" y="18"/>
                  </a:lnTo>
                  <a:lnTo>
                    <a:pt x="354" y="18"/>
                  </a:lnTo>
                  <a:lnTo>
                    <a:pt x="348" y="19"/>
                  </a:lnTo>
                  <a:lnTo>
                    <a:pt x="342" y="21"/>
                  </a:lnTo>
                  <a:lnTo>
                    <a:pt x="337" y="25"/>
                  </a:lnTo>
                  <a:lnTo>
                    <a:pt x="329" y="25"/>
                  </a:lnTo>
                  <a:lnTo>
                    <a:pt x="323" y="27"/>
                  </a:lnTo>
                  <a:lnTo>
                    <a:pt x="317" y="29"/>
                  </a:lnTo>
                  <a:lnTo>
                    <a:pt x="312" y="33"/>
                  </a:lnTo>
                  <a:lnTo>
                    <a:pt x="306" y="35"/>
                  </a:lnTo>
                  <a:lnTo>
                    <a:pt x="300" y="38"/>
                  </a:lnTo>
                  <a:lnTo>
                    <a:pt x="295" y="40"/>
                  </a:lnTo>
                  <a:lnTo>
                    <a:pt x="291" y="42"/>
                  </a:lnTo>
                  <a:lnTo>
                    <a:pt x="281" y="48"/>
                  </a:lnTo>
                  <a:lnTo>
                    <a:pt x="274" y="52"/>
                  </a:lnTo>
                  <a:lnTo>
                    <a:pt x="264" y="57"/>
                  </a:lnTo>
                  <a:lnTo>
                    <a:pt x="259" y="63"/>
                  </a:lnTo>
                  <a:lnTo>
                    <a:pt x="251" y="67"/>
                  </a:lnTo>
                  <a:lnTo>
                    <a:pt x="247" y="71"/>
                  </a:lnTo>
                  <a:lnTo>
                    <a:pt x="241" y="75"/>
                  </a:lnTo>
                  <a:lnTo>
                    <a:pt x="238" y="80"/>
                  </a:lnTo>
                  <a:lnTo>
                    <a:pt x="232" y="84"/>
                  </a:lnTo>
                  <a:lnTo>
                    <a:pt x="232" y="88"/>
                  </a:lnTo>
                  <a:lnTo>
                    <a:pt x="230" y="88"/>
                  </a:lnTo>
                  <a:lnTo>
                    <a:pt x="226" y="88"/>
                  </a:lnTo>
                  <a:lnTo>
                    <a:pt x="222" y="88"/>
                  </a:lnTo>
                  <a:lnTo>
                    <a:pt x="217" y="92"/>
                  </a:lnTo>
                  <a:lnTo>
                    <a:pt x="209" y="94"/>
                  </a:lnTo>
                  <a:lnTo>
                    <a:pt x="200" y="97"/>
                  </a:lnTo>
                  <a:lnTo>
                    <a:pt x="190" y="101"/>
                  </a:lnTo>
                  <a:lnTo>
                    <a:pt x="181" y="107"/>
                  </a:lnTo>
                  <a:lnTo>
                    <a:pt x="175" y="109"/>
                  </a:lnTo>
                  <a:lnTo>
                    <a:pt x="169" y="111"/>
                  </a:lnTo>
                  <a:lnTo>
                    <a:pt x="163" y="113"/>
                  </a:lnTo>
                  <a:lnTo>
                    <a:pt x="158" y="116"/>
                  </a:lnTo>
                  <a:lnTo>
                    <a:pt x="152" y="120"/>
                  </a:lnTo>
                  <a:lnTo>
                    <a:pt x="146" y="124"/>
                  </a:lnTo>
                  <a:lnTo>
                    <a:pt x="141" y="128"/>
                  </a:lnTo>
                  <a:lnTo>
                    <a:pt x="135" y="132"/>
                  </a:lnTo>
                  <a:lnTo>
                    <a:pt x="127" y="133"/>
                  </a:lnTo>
                  <a:lnTo>
                    <a:pt x="122" y="139"/>
                  </a:lnTo>
                  <a:lnTo>
                    <a:pt x="116" y="143"/>
                  </a:lnTo>
                  <a:lnTo>
                    <a:pt x="108" y="149"/>
                  </a:lnTo>
                  <a:lnTo>
                    <a:pt x="103" y="152"/>
                  </a:lnTo>
                  <a:lnTo>
                    <a:pt x="97" y="158"/>
                  </a:lnTo>
                  <a:lnTo>
                    <a:pt x="91" y="164"/>
                  </a:lnTo>
                  <a:lnTo>
                    <a:pt x="87" y="170"/>
                  </a:lnTo>
                  <a:lnTo>
                    <a:pt x="80" y="175"/>
                  </a:lnTo>
                  <a:lnTo>
                    <a:pt x="74" y="179"/>
                  </a:lnTo>
                  <a:lnTo>
                    <a:pt x="68" y="187"/>
                  </a:lnTo>
                  <a:lnTo>
                    <a:pt x="63" y="192"/>
                  </a:lnTo>
                  <a:lnTo>
                    <a:pt x="57" y="198"/>
                  </a:lnTo>
                  <a:lnTo>
                    <a:pt x="51" y="206"/>
                  </a:lnTo>
                  <a:lnTo>
                    <a:pt x="48" y="211"/>
                  </a:lnTo>
                  <a:lnTo>
                    <a:pt x="42" y="217"/>
                  </a:lnTo>
                  <a:lnTo>
                    <a:pt x="38" y="223"/>
                  </a:lnTo>
                  <a:lnTo>
                    <a:pt x="34" y="230"/>
                  </a:lnTo>
                  <a:lnTo>
                    <a:pt x="29" y="236"/>
                  </a:lnTo>
                  <a:lnTo>
                    <a:pt x="27" y="242"/>
                  </a:lnTo>
                  <a:lnTo>
                    <a:pt x="21" y="249"/>
                  </a:lnTo>
                  <a:lnTo>
                    <a:pt x="17" y="255"/>
                  </a:lnTo>
                  <a:lnTo>
                    <a:pt x="15" y="261"/>
                  </a:lnTo>
                  <a:lnTo>
                    <a:pt x="11" y="268"/>
                  </a:lnTo>
                  <a:lnTo>
                    <a:pt x="6" y="278"/>
                  </a:lnTo>
                  <a:lnTo>
                    <a:pt x="0" y="289"/>
                  </a:lnTo>
                  <a:lnTo>
                    <a:pt x="0" y="297"/>
                  </a:lnTo>
                  <a:lnTo>
                    <a:pt x="0" y="306"/>
                  </a:lnTo>
                  <a:lnTo>
                    <a:pt x="0" y="312"/>
                  </a:lnTo>
                  <a:lnTo>
                    <a:pt x="0" y="318"/>
                  </a:lnTo>
                  <a:lnTo>
                    <a:pt x="0" y="320"/>
                  </a:lnTo>
                  <a:lnTo>
                    <a:pt x="0" y="322"/>
                  </a:lnTo>
                  <a:lnTo>
                    <a:pt x="0" y="441"/>
                  </a:lnTo>
                  <a:lnTo>
                    <a:pt x="48" y="441"/>
                  </a:lnTo>
                  <a:lnTo>
                    <a:pt x="82" y="415"/>
                  </a:lnTo>
                  <a:lnTo>
                    <a:pt x="80" y="413"/>
                  </a:lnTo>
                  <a:lnTo>
                    <a:pt x="78" y="407"/>
                  </a:lnTo>
                  <a:lnTo>
                    <a:pt x="74" y="400"/>
                  </a:lnTo>
                  <a:lnTo>
                    <a:pt x="72" y="390"/>
                  </a:lnTo>
                  <a:lnTo>
                    <a:pt x="68" y="381"/>
                  </a:lnTo>
                  <a:lnTo>
                    <a:pt x="68" y="371"/>
                  </a:lnTo>
                  <a:lnTo>
                    <a:pt x="70" y="362"/>
                  </a:lnTo>
                  <a:lnTo>
                    <a:pt x="74" y="358"/>
                  </a:lnTo>
                  <a:lnTo>
                    <a:pt x="76" y="352"/>
                  </a:lnTo>
                  <a:lnTo>
                    <a:pt x="82" y="346"/>
                  </a:lnTo>
                  <a:lnTo>
                    <a:pt x="87" y="341"/>
                  </a:lnTo>
                  <a:lnTo>
                    <a:pt x="95" y="333"/>
                  </a:lnTo>
                  <a:lnTo>
                    <a:pt x="99" y="327"/>
                  </a:lnTo>
                  <a:lnTo>
                    <a:pt x="105" y="323"/>
                  </a:lnTo>
                  <a:lnTo>
                    <a:pt x="108" y="320"/>
                  </a:lnTo>
                  <a:lnTo>
                    <a:pt x="116" y="316"/>
                  </a:lnTo>
                  <a:lnTo>
                    <a:pt x="120" y="310"/>
                  </a:lnTo>
                  <a:lnTo>
                    <a:pt x="125" y="304"/>
                  </a:lnTo>
                  <a:lnTo>
                    <a:pt x="133" y="299"/>
                  </a:lnTo>
                  <a:lnTo>
                    <a:pt x="139" y="295"/>
                  </a:lnTo>
                  <a:lnTo>
                    <a:pt x="144" y="289"/>
                  </a:lnTo>
                  <a:lnTo>
                    <a:pt x="152" y="282"/>
                  </a:lnTo>
                  <a:lnTo>
                    <a:pt x="158" y="276"/>
                  </a:lnTo>
                  <a:lnTo>
                    <a:pt x="165" y="270"/>
                  </a:lnTo>
                  <a:lnTo>
                    <a:pt x="171" y="265"/>
                  </a:lnTo>
                  <a:lnTo>
                    <a:pt x="179" y="259"/>
                  </a:lnTo>
                  <a:lnTo>
                    <a:pt x="186" y="253"/>
                  </a:lnTo>
                  <a:lnTo>
                    <a:pt x="194" y="247"/>
                  </a:lnTo>
                  <a:lnTo>
                    <a:pt x="202" y="240"/>
                  </a:lnTo>
                  <a:lnTo>
                    <a:pt x="209" y="234"/>
                  </a:lnTo>
                  <a:lnTo>
                    <a:pt x="217" y="228"/>
                  </a:lnTo>
                  <a:lnTo>
                    <a:pt x="224" y="223"/>
                  </a:lnTo>
                  <a:lnTo>
                    <a:pt x="230" y="217"/>
                  </a:lnTo>
                  <a:lnTo>
                    <a:pt x="240" y="211"/>
                  </a:lnTo>
                  <a:lnTo>
                    <a:pt x="247" y="206"/>
                  </a:lnTo>
                  <a:lnTo>
                    <a:pt x="255" y="200"/>
                  </a:lnTo>
                  <a:lnTo>
                    <a:pt x="262" y="194"/>
                  </a:lnTo>
                  <a:lnTo>
                    <a:pt x="270" y="189"/>
                  </a:lnTo>
                  <a:lnTo>
                    <a:pt x="276" y="185"/>
                  </a:lnTo>
                  <a:lnTo>
                    <a:pt x="285" y="179"/>
                  </a:lnTo>
                  <a:lnTo>
                    <a:pt x="291" y="175"/>
                  </a:lnTo>
                  <a:lnTo>
                    <a:pt x="298" y="171"/>
                  </a:lnTo>
                  <a:lnTo>
                    <a:pt x="304" y="168"/>
                  </a:lnTo>
                  <a:lnTo>
                    <a:pt x="312" y="166"/>
                  </a:lnTo>
                  <a:lnTo>
                    <a:pt x="317" y="162"/>
                  </a:lnTo>
                  <a:lnTo>
                    <a:pt x="325" y="156"/>
                  </a:lnTo>
                  <a:lnTo>
                    <a:pt x="331" y="154"/>
                  </a:lnTo>
                  <a:lnTo>
                    <a:pt x="337" y="152"/>
                  </a:lnTo>
                  <a:lnTo>
                    <a:pt x="340" y="149"/>
                  </a:lnTo>
                  <a:lnTo>
                    <a:pt x="348" y="147"/>
                  </a:lnTo>
                  <a:lnTo>
                    <a:pt x="352" y="145"/>
                  </a:lnTo>
                  <a:lnTo>
                    <a:pt x="357" y="143"/>
                  </a:lnTo>
                  <a:lnTo>
                    <a:pt x="367" y="139"/>
                  </a:lnTo>
                  <a:lnTo>
                    <a:pt x="375" y="135"/>
                  </a:lnTo>
                  <a:lnTo>
                    <a:pt x="380" y="133"/>
                  </a:lnTo>
                  <a:lnTo>
                    <a:pt x="386" y="132"/>
                  </a:lnTo>
                  <a:lnTo>
                    <a:pt x="392" y="130"/>
                  </a:lnTo>
                  <a:lnTo>
                    <a:pt x="395" y="130"/>
                  </a:lnTo>
                  <a:lnTo>
                    <a:pt x="397" y="130"/>
                  </a:lnTo>
                  <a:lnTo>
                    <a:pt x="399" y="130"/>
                  </a:lnTo>
                  <a:lnTo>
                    <a:pt x="395" y="128"/>
                  </a:lnTo>
                  <a:lnTo>
                    <a:pt x="392" y="126"/>
                  </a:lnTo>
                  <a:lnTo>
                    <a:pt x="382" y="120"/>
                  </a:lnTo>
                  <a:lnTo>
                    <a:pt x="376" y="114"/>
                  </a:lnTo>
                  <a:lnTo>
                    <a:pt x="369" y="109"/>
                  </a:lnTo>
                  <a:lnTo>
                    <a:pt x="363" y="103"/>
                  </a:lnTo>
                  <a:lnTo>
                    <a:pt x="361" y="95"/>
                  </a:lnTo>
                  <a:lnTo>
                    <a:pt x="367" y="90"/>
                  </a:lnTo>
                  <a:lnTo>
                    <a:pt x="369" y="88"/>
                  </a:lnTo>
                  <a:lnTo>
                    <a:pt x="375" y="84"/>
                  </a:lnTo>
                  <a:lnTo>
                    <a:pt x="380" y="82"/>
                  </a:lnTo>
                  <a:lnTo>
                    <a:pt x="390" y="80"/>
                  </a:lnTo>
                  <a:lnTo>
                    <a:pt x="395" y="76"/>
                  </a:lnTo>
                  <a:lnTo>
                    <a:pt x="405" y="75"/>
                  </a:lnTo>
                  <a:lnTo>
                    <a:pt x="414" y="73"/>
                  </a:lnTo>
                  <a:lnTo>
                    <a:pt x="424" y="73"/>
                  </a:lnTo>
                  <a:lnTo>
                    <a:pt x="432" y="71"/>
                  </a:lnTo>
                  <a:lnTo>
                    <a:pt x="439" y="69"/>
                  </a:lnTo>
                  <a:lnTo>
                    <a:pt x="447" y="67"/>
                  </a:lnTo>
                  <a:lnTo>
                    <a:pt x="454" y="67"/>
                  </a:lnTo>
                  <a:lnTo>
                    <a:pt x="460" y="67"/>
                  </a:lnTo>
                  <a:lnTo>
                    <a:pt x="464" y="67"/>
                  </a:lnTo>
                  <a:lnTo>
                    <a:pt x="466" y="67"/>
                  </a:lnTo>
                  <a:lnTo>
                    <a:pt x="468" y="67"/>
                  </a:lnTo>
                  <a:lnTo>
                    <a:pt x="530" y="59"/>
                  </a:lnTo>
                  <a:lnTo>
                    <a:pt x="490" y="0"/>
                  </a:lnTo>
                  <a:lnTo>
                    <a:pt x="490" y="0"/>
                  </a:lnTo>
                  <a:close/>
                </a:path>
              </a:pathLst>
            </a:custGeom>
            <a:solidFill>
              <a:srgbClr val="FFF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39" name="Freeform 131"/>
            <p:cNvSpPr>
              <a:spLocks/>
            </p:cNvSpPr>
            <p:nvPr/>
          </p:nvSpPr>
          <p:spPr bwMode="auto">
            <a:xfrm>
              <a:off x="810" y="2844"/>
              <a:ext cx="277" cy="311"/>
            </a:xfrm>
            <a:custGeom>
              <a:avLst/>
              <a:gdLst/>
              <a:ahLst/>
              <a:cxnLst>
                <a:cxn ang="0">
                  <a:pos x="553" y="0"/>
                </a:cxn>
                <a:cxn ang="0">
                  <a:pos x="502" y="116"/>
                </a:cxn>
                <a:cxn ang="0">
                  <a:pos x="483" y="128"/>
                </a:cxn>
                <a:cxn ang="0">
                  <a:pos x="460" y="141"/>
                </a:cxn>
                <a:cxn ang="0">
                  <a:pos x="435" y="156"/>
                </a:cxn>
                <a:cxn ang="0">
                  <a:pos x="407" y="171"/>
                </a:cxn>
                <a:cxn ang="0">
                  <a:pos x="386" y="185"/>
                </a:cxn>
                <a:cxn ang="0">
                  <a:pos x="365" y="196"/>
                </a:cxn>
                <a:cxn ang="0">
                  <a:pos x="348" y="207"/>
                </a:cxn>
                <a:cxn ang="0">
                  <a:pos x="378" y="238"/>
                </a:cxn>
                <a:cxn ang="0">
                  <a:pos x="376" y="245"/>
                </a:cxn>
                <a:cxn ang="0">
                  <a:pos x="367" y="262"/>
                </a:cxn>
                <a:cxn ang="0">
                  <a:pos x="350" y="280"/>
                </a:cxn>
                <a:cxn ang="0">
                  <a:pos x="325" y="300"/>
                </a:cxn>
                <a:cxn ang="0">
                  <a:pos x="306" y="310"/>
                </a:cxn>
                <a:cxn ang="0">
                  <a:pos x="287" y="319"/>
                </a:cxn>
                <a:cxn ang="0">
                  <a:pos x="266" y="331"/>
                </a:cxn>
                <a:cxn ang="0">
                  <a:pos x="245" y="342"/>
                </a:cxn>
                <a:cxn ang="0">
                  <a:pos x="224" y="352"/>
                </a:cxn>
                <a:cxn ang="0">
                  <a:pos x="205" y="361"/>
                </a:cxn>
                <a:cxn ang="0">
                  <a:pos x="183" y="371"/>
                </a:cxn>
                <a:cxn ang="0">
                  <a:pos x="160" y="382"/>
                </a:cxn>
                <a:cxn ang="0">
                  <a:pos x="101" y="434"/>
                </a:cxn>
                <a:cxn ang="0">
                  <a:pos x="0" y="624"/>
                </a:cxn>
                <a:cxn ang="0">
                  <a:pos x="0" y="367"/>
                </a:cxn>
                <a:cxn ang="0">
                  <a:pos x="8" y="344"/>
                </a:cxn>
                <a:cxn ang="0">
                  <a:pos x="23" y="327"/>
                </a:cxn>
                <a:cxn ang="0">
                  <a:pos x="42" y="308"/>
                </a:cxn>
                <a:cxn ang="0">
                  <a:pos x="63" y="291"/>
                </a:cxn>
                <a:cxn ang="0">
                  <a:pos x="86" y="274"/>
                </a:cxn>
                <a:cxn ang="0">
                  <a:pos x="108" y="261"/>
                </a:cxn>
                <a:cxn ang="0">
                  <a:pos x="124" y="249"/>
                </a:cxn>
                <a:cxn ang="0">
                  <a:pos x="139" y="243"/>
                </a:cxn>
                <a:cxn ang="0">
                  <a:pos x="146" y="226"/>
                </a:cxn>
                <a:cxn ang="0">
                  <a:pos x="160" y="205"/>
                </a:cxn>
                <a:cxn ang="0">
                  <a:pos x="177" y="181"/>
                </a:cxn>
                <a:cxn ang="0">
                  <a:pos x="198" y="156"/>
                </a:cxn>
                <a:cxn ang="0">
                  <a:pos x="221" y="135"/>
                </a:cxn>
                <a:cxn ang="0">
                  <a:pos x="245" y="118"/>
                </a:cxn>
                <a:cxn ang="0">
                  <a:pos x="268" y="107"/>
                </a:cxn>
                <a:cxn ang="0">
                  <a:pos x="287" y="101"/>
                </a:cxn>
                <a:cxn ang="0">
                  <a:pos x="304" y="97"/>
                </a:cxn>
              </a:cxnLst>
              <a:rect l="0" t="0" r="r" b="b"/>
              <a:pathLst>
                <a:path w="553" h="624">
                  <a:moveTo>
                    <a:pt x="308" y="97"/>
                  </a:moveTo>
                  <a:lnTo>
                    <a:pt x="454" y="10"/>
                  </a:lnTo>
                  <a:lnTo>
                    <a:pt x="553" y="0"/>
                  </a:lnTo>
                  <a:lnTo>
                    <a:pt x="470" y="88"/>
                  </a:lnTo>
                  <a:lnTo>
                    <a:pt x="506" y="116"/>
                  </a:lnTo>
                  <a:lnTo>
                    <a:pt x="502" y="116"/>
                  </a:lnTo>
                  <a:lnTo>
                    <a:pt x="494" y="122"/>
                  </a:lnTo>
                  <a:lnTo>
                    <a:pt x="489" y="124"/>
                  </a:lnTo>
                  <a:lnTo>
                    <a:pt x="483" y="128"/>
                  </a:lnTo>
                  <a:lnTo>
                    <a:pt x="475" y="131"/>
                  </a:lnTo>
                  <a:lnTo>
                    <a:pt x="468" y="137"/>
                  </a:lnTo>
                  <a:lnTo>
                    <a:pt x="460" y="141"/>
                  </a:lnTo>
                  <a:lnTo>
                    <a:pt x="452" y="145"/>
                  </a:lnTo>
                  <a:lnTo>
                    <a:pt x="443" y="150"/>
                  </a:lnTo>
                  <a:lnTo>
                    <a:pt x="435" y="156"/>
                  </a:lnTo>
                  <a:lnTo>
                    <a:pt x="426" y="162"/>
                  </a:lnTo>
                  <a:lnTo>
                    <a:pt x="416" y="166"/>
                  </a:lnTo>
                  <a:lnTo>
                    <a:pt x="407" y="171"/>
                  </a:lnTo>
                  <a:lnTo>
                    <a:pt x="401" y="177"/>
                  </a:lnTo>
                  <a:lnTo>
                    <a:pt x="394" y="181"/>
                  </a:lnTo>
                  <a:lnTo>
                    <a:pt x="386" y="185"/>
                  </a:lnTo>
                  <a:lnTo>
                    <a:pt x="380" y="186"/>
                  </a:lnTo>
                  <a:lnTo>
                    <a:pt x="375" y="190"/>
                  </a:lnTo>
                  <a:lnTo>
                    <a:pt x="365" y="196"/>
                  </a:lnTo>
                  <a:lnTo>
                    <a:pt x="357" y="202"/>
                  </a:lnTo>
                  <a:lnTo>
                    <a:pt x="350" y="205"/>
                  </a:lnTo>
                  <a:lnTo>
                    <a:pt x="348" y="207"/>
                  </a:lnTo>
                  <a:lnTo>
                    <a:pt x="344" y="209"/>
                  </a:lnTo>
                  <a:lnTo>
                    <a:pt x="344" y="211"/>
                  </a:lnTo>
                  <a:lnTo>
                    <a:pt x="378" y="238"/>
                  </a:lnTo>
                  <a:lnTo>
                    <a:pt x="378" y="238"/>
                  </a:lnTo>
                  <a:lnTo>
                    <a:pt x="378" y="242"/>
                  </a:lnTo>
                  <a:lnTo>
                    <a:pt x="376" y="245"/>
                  </a:lnTo>
                  <a:lnTo>
                    <a:pt x="373" y="253"/>
                  </a:lnTo>
                  <a:lnTo>
                    <a:pt x="369" y="257"/>
                  </a:lnTo>
                  <a:lnTo>
                    <a:pt x="367" y="262"/>
                  </a:lnTo>
                  <a:lnTo>
                    <a:pt x="361" y="268"/>
                  </a:lnTo>
                  <a:lnTo>
                    <a:pt x="357" y="274"/>
                  </a:lnTo>
                  <a:lnTo>
                    <a:pt x="350" y="280"/>
                  </a:lnTo>
                  <a:lnTo>
                    <a:pt x="342" y="285"/>
                  </a:lnTo>
                  <a:lnTo>
                    <a:pt x="335" y="293"/>
                  </a:lnTo>
                  <a:lnTo>
                    <a:pt x="325" y="300"/>
                  </a:lnTo>
                  <a:lnTo>
                    <a:pt x="317" y="304"/>
                  </a:lnTo>
                  <a:lnTo>
                    <a:pt x="312" y="306"/>
                  </a:lnTo>
                  <a:lnTo>
                    <a:pt x="306" y="310"/>
                  </a:lnTo>
                  <a:lnTo>
                    <a:pt x="300" y="314"/>
                  </a:lnTo>
                  <a:lnTo>
                    <a:pt x="293" y="316"/>
                  </a:lnTo>
                  <a:lnTo>
                    <a:pt x="287" y="319"/>
                  </a:lnTo>
                  <a:lnTo>
                    <a:pt x="281" y="325"/>
                  </a:lnTo>
                  <a:lnTo>
                    <a:pt x="274" y="329"/>
                  </a:lnTo>
                  <a:lnTo>
                    <a:pt x="266" y="331"/>
                  </a:lnTo>
                  <a:lnTo>
                    <a:pt x="259" y="335"/>
                  </a:lnTo>
                  <a:lnTo>
                    <a:pt x="253" y="339"/>
                  </a:lnTo>
                  <a:lnTo>
                    <a:pt x="245" y="342"/>
                  </a:lnTo>
                  <a:lnTo>
                    <a:pt x="240" y="346"/>
                  </a:lnTo>
                  <a:lnTo>
                    <a:pt x="232" y="350"/>
                  </a:lnTo>
                  <a:lnTo>
                    <a:pt x="224" y="352"/>
                  </a:lnTo>
                  <a:lnTo>
                    <a:pt x="219" y="356"/>
                  </a:lnTo>
                  <a:lnTo>
                    <a:pt x="211" y="358"/>
                  </a:lnTo>
                  <a:lnTo>
                    <a:pt x="205" y="361"/>
                  </a:lnTo>
                  <a:lnTo>
                    <a:pt x="200" y="365"/>
                  </a:lnTo>
                  <a:lnTo>
                    <a:pt x="192" y="367"/>
                  </a:lnTo>
                  <a:lnTo>
                    <a:pt x="183" y="371"/>
                  </a:lnTo>
                  <a:lnTo>
                    <a:pt x="175" y="377"/>
                  </a:lnTo>
                  <a:lnTo>
                    <a:pt x="165" y="378"/>
                  </a:lnTo>
                  <a:lnTo>
                    <a:pt x="160" y="382"/>
                  </a:lnTo>
                  <a:lnTo>
                    <a:pt x="156" y="384"/>
                  </a:lnTo>
                  <a:lnTo>
                    <a:pt x="156" y="386"/>
                  </a:lnTo>
                  <a:lnTo>
                    <a:pt x="101" y="434"/>
                  </a:lnTo>
                  <a:lnTo>
                    <a:pt x="158" y="454"/>
                  </a:lnTo>
                  <a:lnTo>
                    <a:pt x="87" y="502"/>
                  </a:lnTo>
                  <a:lnTo>
                    <a:pt x="0" y="624"/>
                  </a:lnTo>
                  <a:lnTo>
                    <a:pt x="0" y="375"/>
                  </a:lnTo>
                  <a:lnTo>
                    <a:pt x="0" y="373"/>
                  </a:lnTo>
                  <a:lnTo>
                    <a:pt x="0" y="367"/>
                  </a:lnTo>
                  <a:lnTo>
                    <a:pt x="0" y="359"/>
                  </a:lnTo>
                  <a:lnTo>
                    <a:pt x="4" y="350"/>
                  </a:lnTo>
                  <a:lnTo>
                    <a:pt x="8" y="344"/>
                  </a:lnTo>
                  <a:lnTo>
                    <a:pt x="11" y="339"/>
                  </a:lnTo>
                  <a:lnTo>
                    <a:pt x="17" y="333"/>
                  </a:lnTo>
                  <a:lnTo>
                    <a:pt x="23" y="327"/>
                  </a:lnTo>
                  <a:lnTo>
                    <a:pt x="29" y="319"/>
                  </a:lnTo>
                  <a:lnTo>
                    <a:pt x="34" y="314"/>
                  </a:lnTo>
                  <a:lnTo>
                    <a:pt x="42" y="308"/>
                  </a:lnTo>
                  <a:lnTo>
                    <a:pt x="49" y="302"/>
                  </a:lnTo>
                  <a:lnTo>
                    <a:pt x="55" y="297"/>
                  </a:lnTo>
                  <a:lnTo>
                    <a:pt x="63" y="291"/>
                  </a:lnTo>
                  <a:lnTo>
                    <a:pt x="70" y="285"/>
                  </a:lnTo>
                  <a:lnTo>
                    <a:pt x="78" y="280"/>
                  </a:lnTo>
                  <a:lnTo>
                    <a:pt x="86" y="274"/>
                  </a:lnTo>
                  <a:lnTo>
                    <a:pt x="93" y="268"/>
                  </a:lnTo>
                  <a:lnTo>
                    <a:pt x="101" y="264"/>
                  </a:lnTo>
                  <a:lnTo>
                    <a:pt x="108" y="261"/>
                  </a:lnTo>
                  <a:lnTo>
                    <a:pt x="114" y="257"/>
                  </a:lnTo>
                  <a:lnTo>
                    <a:pt x="120" y="253"/>
                  </a:lnTo>
                  <a:lnTo>
                    <a:pt x="124" y="249"/>
                  </a:lnTo>
                  <a:lnTo>
                    <a:pt x="129" y="247"/>
                  </a:lnTo>
                  <a:lnTo>
                    <a:pt x="135" y="243"/>
                  </a:lnTo>
                  <a:lnTo>
                    <a:pt x="139" y="243"/>
                  </a:lnTo>
                  <a:lnTo>
                    <a:pt x="139" y="240"/>
                  </a:lnTo>
                  <a:lnTo>
                    <a:pt x="143" y="232"/>
                  </a:lnTo>
                  <a:lnTo>
                    <a:pt x="146" y="226"/>
                  </a:lnTo>
                  <a:lnTo>
                    <a:pt x="150" y="221"/>
                  </a:lnTo>
                  <a:lnTo>
                    <a:pt x="154" y="213"/>
                  </a:lnTo>
                  <a:lnTo>
                    <a:pt x="160" y="205"/>
                  </a:lnTo>
                  <a:lnTo>
                    <a:pt x="165" y="198"/>
                  </a:lnTo>
                  <a:lnTo>
                    <a:pt x="171" y="188"/>
                  </a:lnTo>
                  <a:lnTo>
                    <a:pt x="177" y="181"/>
                  </a:lnTo>
                  <a:lnTo>
                    <a:pt x="184" y="173"/>
                  </a:lnTo>
                  <a:lnTo>
                    <a:pt x="190" y="164"/>
                  </a:lnTo>
                  <a:lnTo>
                    <a:pt x="198" y="156"/>
                  </a:lnTo>
                  <a:lnTo>
                    <a:pt x="205" y="147"/>
                  </a:lnTo>
                  <a:lnTo>
                    <a:pt x="215" y="141"/>
                  </a:lnTo>
                  <a:lnTo>
                    <a:pt x="221" y="135"/>
                  </a:lnTo>
                  <a:lnTo>
                    <a:pt x="228" y="128"/>
                  </a:lnTo>
                  <a:lnTo>
                    <a:pt x="236" y="122"/>
                  </a:lnTo>
                  <a:lnTo>
                    <a:pt x="245" y="118"/>
                  </a:lnTo>
                  <a:lnTo>
                    <a:pt x="253" y="114"/>
                  </a:lnTo>
                  <a:lnTo>
                    <a:pt x="260" y="110"/>
                  </a:lnTo>
                  <a:lnTo>
                    <a:pt x="268" y="107"/>
                  </a:lnTo>
                  <a:lnTo>
                    <a:pt x="276" y="105"/>
                  </a:lnTo>
                  <a:lnTo>
                    <a:pt x="281" y="103"/>
                  </a:lnTo>
                  <a:lnTo>
                    <a:pt x="287" y="101"/>
                  </a:lnTo>
                  <a:lnTo>
                    <a:pt x="293" y="99"/>
                  </a:lnTo>
                  <a:lnTo>
                    <a:pt x="298" y="99"/>
                  </a:lnTo>
                  <a:lnTo>
                    <a:pt x="304" y="97"/>
                  </a:lnTo>
                  <a:lnTo>
                    <a:pt x="308" y="97"/>
                  </a:lnTo>
                  <a:lnTo>
                    <a:pt x="308" y="97"/>
                  </a:lnTo>
                  <a:close/>
                </a:path>
              </a:pathLst>
            </a:custGeom>
            <a:solidFill>
              <a:srgbClr val="FFF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40" name="Freeform 132"/>
            <p:cNvSpPr>
              <a:spLocks/>
            </p:cNvSpPr>
            <p:nvPr/>
          </p:nvSpPr>
          <p:spPr bwMode="auto">
            <a:xfrm>
              <a:off x="1087" y="2648"/>
              <a:ext cx="279" cy="161"/>
            </a:xfrm>
            <a:custGeom>
              <a:avLst/>
              <a:gdLst/>
              <a:ahLst/>
              <a:cxnLst>
                <a:cxn ang="0">
                  <a:pos x="2" y="321"/>
                </a:cxn>
                <a:cxn ang="0">
                  <a:pos x="17" y="311"/>
                </a:cxn>
                <a:cxn ang="0">
                  <a:pos x="46" y="300"/>
                </a:cxn>
                <a:cxn ang="0">
                  <a:pos x="61" y="290"/>
                </a:cxn>
                <a:cxn ang="0">
                  <a:pos x="80" y="283"/>
                </a:cxn>
                <a:cxn ang="0">
                  <a:pos x="101" y="275"/>
                </a:cxn>
                <a:cxn ang="0">
                  <a:pos x="124" y="268"/>
                </a:cxn>
                <a:cxn ang="0">
                  <a:pos x="147" y="262"/>
                </a:cxn>
                <a:cxn ang="0">
                  <a:pos x="171" y="256"/>
                </a:cxn>
                <a:cxn ang="0">
                  <a:pos x="192" y="251"/>
                </a:cxn>
                <a:cxn ang="0">
                  <a:pos x="217" y="247"/>
                </a:cxn>
                <a:cxn ang="0">
                  <a:pos x="238" y="241"/>
                </a:cxn>
                <a:cxn ang="0">
                  <a:pos x="261" y="239"/>
                </a:cxn>
                <a:cxn ang="0">
                  <a:pos x="280" y="237"/>
                </a:cxn>
                <a:cxn ang="0">
                  <a:pos x="297" y="235"/>
                </a:cxn>
                <a:cxn ang="0">
                  <a:pos x="322" y="235"/>
                </a:cxn>
                <a:cxn ang="0">
                  <a:pos x="333" y="235"/>
                </a:cxn>
                <a:cxn ang="0">
                  <a:pos x="327" y="222"/>
                </a:cxn>
                <a:cxn ang="0">
                  <a:pos x="325" y="203"/>
                </a:cxn>
                <a:cxn ang="0">
                  <a:pos x="329" y="184"/>
                </a:cxn>
                <a:cxn ang="0">
                  <a:pos x="339" y="165"/>
                </a:cxn>
                <a:cxn ang="0">
                  <a:pos x="356" y="140"/>
                </a:cxn>
                <a:cxn ang="0">
                  <a:pos x="377" y="119"/>
                </a:cxn>
                <a:cxn ang="0">
                  <a:pos x="398" y="100"/>
                </a:cxn>
                <a:cxn ang="0">
                  <a:pos x="415" y="87"/>
                </a:cxn>
                <a:cxn ang="0">
                  <a:pos x="552" y="80"/>
                </a:cxn>
                <a:cxn ang="0">
                  <a:pos x="559" y="66"/>
                </a:cxn>
                <a:cxn ang="0">
                  <a:pos x="546" y="53"/>
                </a:cxn>
                <a:cxn ang="0">
                  <a:pos x="523" y="43"/>
                </a:cxn>
                <a:cxn ang="0">
                  <a:pos x="496" y="34"/>
                </a:cxn>
                <a:cxn ang="0">
                  <a:pos x="470" y="28"/>
                </a:cxn>
                <a:cxn ang="0">
                  <a:pos x="447" y="26"/>
                </a:cxn>
                <a:cxn ang="0">
                  <a:pos x="434" y="24"/>
                </a:cxn>
                <a:cxn ang="0">
                  <a:pos x="420" y="17"/>
                </a:cxn>
                <a:cxn ang="0">
                  <a:pos x="403" y="11"/>
                </a:cxn>
                <a:cxn ang="0">
                  <a:pos x="382" y="5"/>
                </a:cxn>
                <a:cxn ang="0">
                  <a:pos x="361" y="0"/>
                </a:cxn>
                <a:cxn ang="0">
                  <a:pos x="342" y="0"/>
                </a:cxn>
                <a:cxn ang="0">
                  <a:pos x="325" y="4"/>
                </a:cxn>
                <a:cxn ang="0">
                  <a:pos x="303" y="17"/>
                </a:cxn>
                <a:cxn ang="0">
                  <a:pos x="297" y="26"/>
                </a:cxn>
                <a:cxn ang="0">
                  <a:pos x="124" y="197"/>
                </a:cxn>
                <a:cxn ang="0">
                  <a:pos x="107" y="205"/>
                </a:cxn>
                <a:cxn ang="0">
                  <a:pos x="90" y="216"/>
                </a:cxn>
                <a:cxn ang="0">
                  <a:pos x="67" y="230"/>
                </a:cxn>
                <a:cxn ang="0">
                  <a:pos x="44" y="247"/>
                </a:cxn>
                <a:cxn ang="0">
                  <a:pos x="27" y="266"/>
                </a:cxn>
                <a:cxn ang="0">
                  <a:pos x="14" y="283"/>
                </a:cxn>
                <a:cxn ang="0">
                  <a:pos x="4" y="298"/>
                </a:cxn>
                <a:cxn ang="0">
                  <a:pos x="0" y="317"/>
                </a:cxn>
                <a:cxn ang="0">
                  <a:pos x="0" y="323"/>
                </a:cxn>
              </a:cxnLst>
              <a:rect l="0" t="0" r="r" b="b"/>
              <a:pathLst>
                <a:path w="559" h="323">
                  <a:moveTo>
                    <a:pt x="0" y="323"/>
                  </a:moveTo>
                  <a:lnTo>
                    <a:pt x="0" y="323"/>
                  </a:lnTo>
                  <a:lnTo>
                    <a:pt x="2" y="321"/>
                  </a:lnTo>
                  <a:lnTo>
                    <a:pt x="6" y="317"/>
                  </a:lnTo>
                  <a:lnTo>
                    <a:pt x="12" y="315"/>
                  </a:lnTo>
                  <a:lnTo>
                    <a:pt x="17" y="311"/>
                  </a:lnTo>
                  <a:lnTo>
                    <a:pt x="27" y="308"/>
                  </a:lnTo>
                  <a:lnTo>
                    <a:pt x="34" y="304"/>
                  </a:lnTo>
                  <a:lnTo>
                    <a:pt x="46" y="300"/>
                  </a:lnTo>
                  <a:lnTo>
                    <a:pt x="52" y="296"/>
                  </a:lnTo>
                  <a:lnTo>
                    <a:pt x="55" y="294"/>
                  </a:lnTo>
                  <a:lnTo>
                    <a:pt x="61" y="290"/>
                  </a:lnTo>
                  <a:lnTo>
                    <a:pt x="69" y="289"/>
                  </a:lnTo>
                  <a:lnTo>
                    <a:pt x="74" y="285"/>
                  </a:lnTo>
                  <a:lnTo>
                    <a:pt x="80" y="283"/>
                  </a:lnTo>
                  <a:lnTo>
                    <a:pt x="88" y="281"/>
                  </a:lnTo>
                  <a:lnTo>
                    <a:pt x="95" y="279"/>
                  </a:lnTo>
                  <a:lnTo>
                    <a:pt x="101" y="275"/>
                  </a:lnTo>
                  <a:lnTo>
                    <a:pt x="109" y="273"/>
                  </a:lnTo>
                  <a:lnTo>
                    <a:pt x="116" y="270"/>
                  </a:lnTo>
                  <a:lnTo>
                    <a:pt x="124" y="268"/>
                  </a:lnTo>
                  <a:lnTo>
                    <a:pt x="131" y="266"/>
                  </a:lnTo>
                  <a:lnTo>
                    <a:pt x="139" y="264"/>
                  </a:lnTo>
                  <a:lnTo>
                    <a:pt x="147" y="262"/>
                  </a:lnTo>
                  <a:lnTo>
                    <a:pt x="156" y="260"/>
                  </a:lnTo>
                  <a:lnTo>
                    <a:pt x="164" y="258"/>
                  </a:lnTo>
                  <a:lnTo>
                    <a:pt x="171" y="256"/>
                  </a:lnTo>
                  <a:lnTo>
                    <a:pt x="179" y="254"/>
                  </a:lnTo>
                  <a:lnTo>
                    <a:pt x="187" y="252"/>
                  </a:lnTo>
                  <a:lnTo>
                    <a:pt x="192" y="251"/>
                  </a:lnTo>
                  <a:lnTo>
                    <a:pt x="202" y="249"/>
                  </a:lnTo>
                  <a:lnTo>
                    <a:pt x="209" y="247"/>
                  </a:lnTo>
                  <a:lnTo>
                    <a:pt x="217" y="247"/>
                  </a:lnTo>
                  <a:lnTo>
                    <a:pt x="225" y="245"/>
                  </a:lnTo>
                  <a:lnTo>
                    <a:pt x="232" y="243"/>
                  </a:lnTo>
                  <a:lnTo>
                    <a:pt x="238" y="241"/>
                  </a:lnTo>
                  <a:lnTo>
                    <a:pt x="247" y="241"/>
                  </a:lnTo>
                  <a:lnTo>
                    <a:pt x="253" y="241"/>
                  </a:lnTo>
                  <a:lnTo>
                    <a:pt x="261" y="239"/>
                  </a:lnTo>
                  <a:lnTo>
                    <a:pt x="268" y="239"/>
                  </a:lnTo>
                  <a:lnTo>
                    <a:pt x="274" y="239"/>
                  </a:lnTo>
                  <a:lnTo>
                    <a:pt x="280" y="237"/>
                  </a:lnTo>
                  <a:lnTo>
                    <a:pt x="285" y="237"/>
                  </a:lnTo>
                  <a:lnTo>
                    <a:pt x="291" y="235"/>
                  </a:lnTo>
                  <a:lnTo>
                    <a:pt x="297" y="235"/>
                  </a:lnTo>
                  <a:lnTo>
                    <a:pt x="306" y="235"/>
                  </a:lnTo>
                  <a:lnTo>
                    <a:pt x="316" y="235"/>
                  </a:lnTo>
                  <a:lnTo>
                    <a:pt x="322" y="235"/>
                  </a:lnTo>
                  <a:lnTo>
                    <a:pt x="327" y="235"/>
                  </a:lnTo>
                  <a:lnTo>
                    <a:pt x="331" y="235"/>
                  </a:lnTo>
                  <a:lnTo>
                    <a:pt x="333" y="235"/>
                  </a:lnTo>
                  <a:lnTo>
                    <a:pt x="331" y="233"/>
                  </a:lnTo>
                  <a:lnTo>
                    <a:pt x="329" y="228"/>
                  </a:lnTo>
                  <a:lnTo>
                    <a:pt x="327" y="222"/>
                  </a:lnTo>
                  <a:lnTo>
                    <a:pt x="327" y="214"/>
                  </a:lnTo>
                  <a:lnTo>
                    <a:pt x="325" y="207"/>
                  </a:lnTo>
                  <a:lnTo>
                    <a:pt x="325" y="203"/>
                  </a:lnTo>
                  <a:lnTo>
                    <a:pt x="325" y="197"/>
                  </a:lnTo>
                  <a:lnTo>
                    <a:pt x="329" y="192"/>
                  </a:lnTo>
                  <a:lnTo>
                    <a:pt x="329" y="184"/>
                  </a:lnTo>
                  <a:lnTo>
                    <a:pt x="333" y="178"/>
                  </a:lnTo>
                  <a:lnTo>
                    <a:pt x="335" y="171"/>
                  </a:lnTo>
                  <a:lnTo>
                    <a:pt x="339" y="165"/>
                  </a:lnTo>
                  <a:lnTo>
                    <a:pt x="342" y="157"/>
                  </a:lnTo>
                  <a:lnTo>
                    <a:pt x="348" y="150"/>
                  </a:lnTo>
                  <a:lnTo>
                    <a:pt x="356" y="140"/>
                  </a:lnTo>
                  <a:lnTo>
                    <a:pt x="361" y="135"/>
                  </a:lnTo>
                  <a:lnTo>
                    <a:pt x="367" y="127"/>
                  </a:lnTo>
                  <a:lnTo>
                    <a:pt x="377" y="119"/>
                  </a:lnTo>
                  <a:lnTo>
                    <a:pt x="382" y="114"/>
                  </a:lnTo>
                  <a:lnTo>
                    <a:pt x="392" y="108"/>
                  </a:lnTo>
                  <a:lnTo>
                    <a:pt x="398" y="100"/>
                  </a:lnTo>
                  <a:lnTo>
                    <a:pt x="403" y="95"/>
                  </a:lnTo>
                  <a:lnTo>
                    <a:pt x="409" y="91"/>
                  </a:lnTo>
                  <a:lnTo>
                    <a:pt x="415" y="87"/>
                  </a:lnTo>
                  <a:lnTo>
                    <a:pt x="422" y="81"/>
                  </a:lnTo>
                  <a:lnTo>
                    <a:pt x="426" y="80"/>
                  </a:lnTo>
                  <a:lnTo>
                    <a:pt x="552" y="80"/>
                  </a:lnTo>
                  <a:lnTo>
                    <a:pt x="553" y="78"/>
                  </a:lnTo>
                  <a:lnTo>
                    <a:pt x="559" y="70"/>
                  </a:lnTo>
                  <a:lnTo>
                    <a:pt x="559" y="66"/>
                  </a:lnTo>
                  <a:lnTo>
                    <a:pt x="557" y="61"/>
                  </a:lnTo>
                  <a:lnTo>
                    <a:pt x="553" y="57"/>
                  </a:lnTo>
                  <a:lnTo>
                    <a:pt x="546" y="53"/>
                  </a:lnTo>
                  <a:lnTo>
                    <a:pt x="538" y="49"/>
                  </a:lnTo>
                  <a:lnTo>
                    <a:pt x="531" y="47"/>
                  </a:lnTo>
                  <a:lnTo>
                    <a:pt x="523" y="43"/>
                  </a:lnTo>
                  <a:lnTo>
                    <a:pt x="514" y="40"/>
                  </a:lnTo>
                  <a:lnTo>
                    <a:pt x="506" y="38"/>
                  </a:lnTo>
                  <a:lnTo>
                    <a:pt x="496" y="34"/>
                  </a:lnTo>
                  <a:lnTo>
                    <a:pt x="487" y="32"/>
                  </a:lnTo>
                  <a:lnTo>
                    <a:pt x="479" y="32"/>
                  </a:lnTo>
                  <a:lnTo>
                    <a:pt x="470" y="28"/>
                  </a:lnTo>
                  <a:lnTo>
                    <a:pt x="462" y="28"/>
                  </a:lnTo>
                  <a:lnTo>
                    <a:pt x="453" y="26"/>
                  </a:lnTo>
                  <a:lnTo>
                    <a:pt x="447" y="26"/>
                  </a:lnTo>
                  <a:lnTo>
                    <a:pt x="441" y="24"/>
                  </a:lnTo>
                  <a:lnTo>
                    <a:pt x="437" y="24"/>
                  </a:lnTo>
                  <a:lnTo>
                    <a:pt x="434" y="24"/>
                  </a:lnTo>
                  <a:lnTo>
                    <a:pt x="432" y="23"/>
                  </a:lnTo>
                  <a:lnTo>
                    <a:pt x="424" y="21"/>
                  </a:lnTo>
                  <a:lnTo>
                    <a:pt x="420" y="17"/>
                  </a:lnTo>
                  <a:lnTo>
                    <a:pt x="415" y="15"/>
                  </a:lnTo>
                  <a:lnTo>
                    <a:pt x="409" y="13"/>
                  </a:lnTo>
                  <a:lnTo>
                    <a:pt x="403" y="11"/>
                  </a:lnTo>
                  <a:lnTo>
                    <a:pt x="398" y="9"/>
                  </a:lnTo>
                  <a:lnTo>
                    <a:pt x="390" y="7"/>
                  </a:lnTo>
                  <a:lnTo>
                    <a:pt x="382" y="5"/>
                  </a:lnTo>
                  <a:lnTo>
                    <a:pt x="377" y="4"/>
                  </a:lnTo>
                  <a:lnTo>
                    <a:pt x="369" y="0"/>
                  </a:lnTo>
                  <a:lnTo>
                    <a:pt x="361" y="0"/>
                  </a:lnTo>
                  <a:lnTo>
                    <a:pt x="356" y="0"/>
                  </a:lnTo>
                  <a:lnTo>
                    <a:pt x="350" y="0"/>
                  </a:lnTo>
                  <a:lnTo>
                    <a:pt x="342" y="0"/>
                  </a:lnTo>
                  <a:lnTo>
                    <a:pt x="337" y="0"/>
                  </a:lnTo>
                  <a:lnTo>
                    <a:pt x="331" y="2"/>
                  </a:lnTo>
                  <a:lnTo>
                    <a:pt x="325" y="4"/>
                  </a:lnTo>
                  <a:lnTo>
                    <a:pt x="318" y="7"/>
                  </a:lnTo>
                  <a:lnTo>
                    <a:pt x="310" y="13"/>
                  </a:lnTo>
                  <a:lnTo>
                    <a:pt x="303" y="17"/>
                  </a:lnTo>
                  <a:lnTo>
                    <a:pt x="301" y="23"/>
                  </a:lnTo>
                  <a:lnTo>
                    <a:pt x="297" y="24"/>
                  </a:lnTo>
                  <a:lnTo>
                    <a:pt x="297" y="26"/>
                  </a:lnTo>
                  <a:lnTo>
                    <a:pt x="244" y="81"/>
                  </a:lnTo>
                  <a:lnTo>
                    <a:pt x="173" y="118"/>
                  </a:lnTo>
                  <a:lnTo>
                    <a:pt x="124" y="197"/>
                  </a:lnTo>
                  <a:lnTo>
                    <a:pt x="122" y="199"/>
                  </a:lnTo>
                  <a:lnTo>
                    <a:pt x="114" y="203"/>
                  </a:lnTo>
                  <a:lnTo>
                    <a:pt x="107" y="205"/>
                  </a:lnTo>
                  <a:lnTo>
                    <a:pt x="103" y="207"/>
                  </a:lnTo>
                  <a:lnTo>
                    <a:pt x="95" y="213"/>
                  </a:lnTo>
                  <a:lnTo>
                    <a:pt x="90" y="216"/>
                  </a:lnTo>
                  <a:lnTo>
                    <a:pt x="82" y="220"/>
                  </a:lnTo>
                  <a:lnTo>
                    <a:pt x="74" y="224"/>
                  </a:lnTo>
                  <a:lnTo>
                    <a:pt x="67" y="230"/>
                  </a:lnTo>
                  <a:lnTo>
                    <a:pt x="59" y="235"/>
                  </a:lnTo>
                  <a:lnTo>
                    <a:pt x="52" y="241"/>
                  </a:lnTo>
                  <a:lnTo>
                    <a:pt x="44" y="247"/>
                  </a:lnTo>
                  <a:lnTo>
                    <a:pt x="38" y="254"/>
                  </a:lnTo>
                  <a:lnTo>
                    <a:pt x="33" y="260"/>
                  </a:lnTo>
                  <a:lnTo>
                    <a:pt x="27" y="266"/>
                  </a:lnTo>
                  <a:lnTo>
                    <a:pt x="21" y="271"/>
                  </a:lnTo>
                  <a:lnTo>
                    <a:pt x="15" y="277"/>
                  </a:lnTo>
                  <a:lnTo>
                    <a:pt x="14" y="283"/>
                  </a:lnTo>
                  <a:lnTo>
                    <a:pt x="10" y="287"/>
                  </a:lnTo>
                  <a:lnTo>
                    <a:pt x="8" y="294"/>
                  </a:lnTo>
                  <a:lnTo>
                    <a:pt x="4" y="298"/>
                  </a:lnTo>
                  <a:lnTo>
                    <a:pt x="4" y="304"/>
                  </a:lnTo>
                  <a:lnTo>
                    <a:pt x="0" y="311"/>
                  </a:lnTo>
                  <a:lnTo>
                    <a:pt x="0" y="317"/>
                  </a:lnTo>
                  <a:lnTo>
                    <a:pt x="0" y="321"/>
                  </a:lnTo>
                  <a:lnTo>
                    <a:pt x="0" y="323"/>
                  </a:lnTo>
                  <a:lnTo>
                    <a:pt x="0" y="323"/>
                  </a:lnTo>
                  <a:close/>
                </a:path>
              </a:pathLst>
            </a:custGeom>
            <a:solidFill>
              <a:srgbClr val="FFF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41" name="Freeform 133"/>
            <p:cNvSpPr>
              <a:spLocks/>
            </p:cNvSpPr>
            <p:nvPr/>
          </p:nvSpPr>
          <p:spPr bwMode="auto">
            <a:xfrm>
              <a:off x="1457" y="1690"/>
              <a:ext cx="720" cy="331"/>
            </a:xfrm>
            <a:custGeom>
              <a:avLst/>
              <a:gdLst/>
              <a:ahLst/>
              <a:cxnLst>
                <a:cxn ang="0">
                  <a:pos x="30" y="659"/>
                </a:cxn>
                <a:cxn ang="0">
                  <a:pos x="81" y="654"/>
                </a:cxn>
                <a:cxn ang="0">
                  <a:pos x="140" y="644"/>
                </a:cxn>
                <a:cxn ang="0">
                  <a:pos x="194" y="623"/>
                </a:cxn>
                <a:cxn ang="0">
                  <a:pos x="230" y="591"/>
                </a:cxn>
                <a:cxn ang="0">
                  <a:pos x="251" y="547"/>
                </a:cxn>
                <a:cxn ang="0">
                  <a:pos x="260" y="498"/>
                </a:cxn>
                <a:cxn ang="0">
                  <a:pos x="262" y="447"/>
                </a:cxn>
                <a:cxn ang="0">
                  <a:pos x="260" y="397"/>
                </a:cxn>
                <a:cxn ang="0">
                  <a:pos x="260" y="348"/>
                </a:cxn>
                <a:cxn ang="0">
                  <a:pos x="272" y="308"/>
                </a:cxn>
                <a:cxn ang="0">
                  <a:pos x="323" y="268"/>
                </a:cxn>
                <a:cxn ang="0">
                  <a:pos x="365" y="258"/>
                </a:cxn>
                <a:cxn ang="0">
                  <a:pos x="414" y="255"/>
                </a:cxn>
                <a:cxn ang="0">
                  <a:pos x="473" y="255"/>
                </a:cxn>
                <a:cxn ang="0">
                  <a:pos x="540" y="257"/>
                </a:cxn>
                <a:cxn ang="0">
                  <a:pos x="614" y="260"/>
                </a:cxn>
                <a:cxn ang="0">
                  <a:pos x="692" y="268"/>
                </a:cxn>
                <a:cxn ang="0">
                  <a:pos x="770" y="274"/>
                </a:cxn>
                <a:cxn ang="0">
                  <a:pos x="846" y="277"/>
                </a:cxn>
                <a:cxn ang="0">
                  <a:pos x="918" y="279"/>
                </a:cxn>
                <a:cxn ang="0">
                  <a:pos x="983" y="279"/>
                </a:cxn>
                <a:cxn ang="0">
                  <a:pos x="1040" y="276"/>
                </a:cxn>
                <a:cxn ang="0">
                  <a:pos x="1081" y="262"/>
                </a:cxn>
                <a:cxn ang="0">
                  <a:pos x="1135" y="230"/>
                </a:cxn>
                <a:cxn ang="0">
                  <a:pos x="1167" y="184"/>
                </a:cxn>
                <a:cxn ang="0">
                  <a:pos x="1190" y="133"/>
                </a:cxn>
                <a:cxn ang="0">
                  <a:pos x="1220" y="87"/>
                </a:cxn>
                <a:cxn ang="0">
                  <a:pos x="1268" y="49"/>
                </a:cxn>
                <a:cxn ang="0">
                  <a:pos x="1329" y="25"/>
                </a:cxn>
                <a:cxn ang="0">
                  <a:pos x="1386" y="10"/>
                </a:cxn>
                <a:cxn ang="0">
                  <a:pos x="1437" y="0"/>
                </a:cxn>
                <a:cxn ang="0">
                  <a:pos x="1021" y="25"/>
                </a:cxn>
                <a:cxn ang="0">
                  <a:pos x="1034" y="74"/>
                </a:cxn>
                <a:cxn ang="0">
                  <a:pos x="1061" y="127"/>
                </a:cxn>
                <a:cxn ang="0">
                  <a:pos x="1074" y="173"/>
                </a:cxn>
                <a:cxn ang="0">
                  <a:pos x="1040" y="205"/>
                </a:cxn>
                <a:cxn ang="0">
                  <a:pos x="994" y="211"/>
                </a:cxn>
                <a:cxn ang="0">
                  <a:pos x="941" y="213"/>
                </a:cxn>
                <a:cxn ang="0">
                  <a:pos x="876" y="213"/>
                </a:cxn>
                <a:cxn ang="0">
                  <a:pos x="802" y="209"/>
                </a:cxn>
                <a:cxn ang="0">
                  <a:pos x="724" y="203"/>
                </a:cxn>
                <a:cxn ang="0">
                  <a:pos x="642" y="200"/>
                </a:cxn>
                <a:cxn ang="0">
                  <a:pos x="561" y="198"/>
                </a:cxn>
                <a:cxn ang="0">
                  <a:pos x="483" y="198"/>
                </a:cxn>
                <a:cxn ang="0">
                  <a:pos x="410" y="203"/>
                </a:cxn>
                <a:cxn ang="0">
                  <a:pos x="344" y="211"/>
                </a:cxn>
                <a:cxn ang="0">
                  <a:pos x="285" y="226"/>
                </a:cxn>
                <a:cxn ang="0">
                  <a:pos x="232" y="241"/>
                </a:cxn>
                <a:cxn ang="0">
                  <a:pos x="188" y="260"/>
                </a:cxn>
                <a:cxn ang="0">
                  <a:pos x="146" y="285"/>
                </a:cxn>
                <a:cxn ang="0">
                  <a:pos x="93" y="333"/>
                </a:cxn>
                <a:cxn ang="0">
                  <a:pos x="70" y="380"/>
                </a:cxn>
                <a:cxn ang="0">
                  <a:pos x="72" y="426"/>
                </a:cxn>
                <a:cxn ang="0">
                  <a:pos x="91" y="468"/>
                </a:cxn>
                <a:cxn ang="0">
                  <a:pos x="112" y="507"/>
                </a:cxn>
                <a:cxn ang="0">
                  <a:pos x="125" y="568"/>
                </a:cxn>
                <a:cxn ang="0">
                  <a:pos x="83" y="614"/>
                </a:cxn>
                <a:cxn ang="0">
                  <a:pos x="42" y="639"/>
                </a:cxn>
                <a:cxn ang="0">
                  <a:pos x="3" y="658"/>
                </a:cxn>
              </a:cxnLst>
              <a:rect l="0" t="0" r="r" b="b"/>
              <a:pathLst>
                <a:path w="1439" h="661">
                  <a:moveTo>
                    <a:pt x="0" y="661"/>
                  </a:moveTo>
                  <a:lnTo>
                    <a:pt x="0" y="659"/>
                  </a:lnTo>
                  <a:lnTo>
                    <a:pt x="3" y="659"/>
                  </a:lnTo>
                  <a:lnTo>
                    <a:pt x="9" y="659"/>
                  </a:lnTo>
                  <a:lnTo>
                    <a:pt x="21" y="659"/>
                  </a:lnTo>
                  <a:lnTo>
                    <a:pt x="24" y="659"/>
                  </a:lnTo>
                  <a:lnTo>
                    <a:pt x="30" y="659"/>
                  </a:lnTo>
                  <a:lnTo>
                    <a:pt x="36" y="658"/>
                  </a:lnTo>
                  <a:lnTo>
                    <a:pt x="43" y="658"/>
                  </a:lnTo>
                  <a:lnTo>
                    <a:pt x="49" y="658"/>
                  </a:lnTo>
                  <a:lnTo>
                    <a:pt x="57" y="656"/>
                  </a:lnTo>
                  <a:lnTo>
                    <a:pt x="66" y="656"/>
                  </a:lnTo>
                  <a:lnTo>
                    <a:pt x="74" y="656"/>
                  </a:lnTo>
                  <a:lnTo>
                    <a:pt x="81" y="654"/>
                  </a:lnTo>
                  <a:lnTo>
                    <a:pt x="89" y="652"/>
                  </a:lnTo>
                  <a:lnTo>
                    <a:pt x="97" y="650"/>
                  </a:lnTo>
                  <a:lnTo>
                    <a:pt x="106" y="650"/>
                  </a:lnTo>
                  <a:lnTo>
                    <a:pt x="114" y="648"/>
                  </a:lnTo>
                  <a:lnTo>
                    <a:pt x="123" y="646"/>
                  </a:lnTo>
                  <a:lnTo>
                    <a:pt x="131" y="644"/>
                  </a:lnTo>
                  <a:lnTo>
                    <a:pt x="140" y="644"/>
                  </a:lnTo>
                  <a:lnTo>
                    <a:pt x="148" y="640"/>
                  </a:lnTo>
                  <a:lnTo>
                    <a:pt x="156" y="639"/>
                  </a:lnTo>
                  <a:lnTo>
                    <a:pt x="163" y="635"/>
                  </a:lnTo>
                  <a:lnTo>
                    <a:pt x="173" y="633"/>
                  </a:lnTo>
                  <a:lnTo>
                    <a:pt x="178" y="629"/>
                  </a:lnTo>
                  <a:lnTo>
                    <a:pt x="186" y="627"/>
                  </a:lnTo>
                  <a:lnTo>
                    <a:pt x="194" y="623"/>
                  </a:lnTo>
                  <a:lnTo>
                    <a:pt x="201" y="621"/>
                  </a:lnTo>
                  <a:lnTo>
                    <a:pt x="205" y="616"/>
                  </a:lnTo>
                  <a:lnTo>
                    <a:pt x="213" y="610"/>
                  </a:lnTo>
                  <a:lnTo>
                    <a:pt x="216" y="606"/>
                  </a:lnTo>
                  <a:lnTo>
                    <a:pt x="222" y="602"/>
                  </a:lnTo>
                  <a:lnTo>
                    <a:pt x="226" y="595"/>
                  </a:lnTo>
                  <a:lnTo>
                    <a:pt x="230" y="591"/>
                  </a:lnTo>
                  <a:lnTo>
                    <a:pt x="234" y="585"/>
                  </a:lnTo>
                  <a:lnTo>
                    <a:pt x="237" y="580"/>
                  </a:lnTo>
                  <a:lnTo>
                    <a:pt x="239" y="572"/>
                  </a:lnTo>
                  <a:lnTo>
                    <a:pt x="243" y="566"/>
                  </a:lnTo>
                  <a:lnTo>
                    <a:pt x="245" y="561"/>
                  </a:lnTo>
                  <a:lnTo>
                    <a:pt x="249" y="553"/>
                  </a:lnTo>
                  <a:lnTo>
                    <a:pt x="251" y="547"/>
                  </a:lnTo>
                  <a:lnTo>
                    <a:pt x="253" y="542"/>
                  </a:lnTo>
                  <a:lnTo>
                    <a:pt x="254" y="534"/>
                  </a:lnTo>
                  <a:lnTo>
                    <a:pt x="256" y="528"/>
                  </a:lnTo>
                  <a:lnTo>
                    <a:pt x="258" y="521"/>
                  </a:lnTo>
                  <a:lnTo>
                    <a:pt x="258" y="513"/>
                  </a:lnTo>
                  <a:lnTo>
                    <a:pt x="260" y="506"/>
                  </a:lnTo>
                  <a:lnTo>
                    <a:pt x="260" y="498"/>
                  </a:lnTo>
                  <a:lnTo>
                    <a:pt x="260" y="490"/>
                  </a:lnTo>
                  <a:lnTo>
                    <a:pt x="262" y="483"/>
                  </a:lnTo>
                  <a:lnTo>
                    <a:pt x="262" y="477"/>
                  </a:lnTo>
                  <a:lnTo>
                    <a:pt x="262" y="469"/>
                  </a:lnTo>
                  <a:lnTo>
                    <a:pt x="262" y="462"/>
                  </a:lnTo>
                  <a:lnTo>
                    <a:pt x="262" y="454"/>
                  </a:lnTo>
                  <a:lnTo>
                    <a:pt x="262" y="447"/>
                  </a:lnTo>
                  <a:lnTo>
                    <a:pt x="262" y="439"/>
                  </a:lnTo>
                  <a:lnTo>
                    <a:pt x="262" y="431"/>
                  </a:lnTo>
                  <a:lnTo>
                    <a:pt x="262" y="426"/>
                  </a:lnTo>
                  <a:lnTo>
                    <a:pt x="262" y="418"/>
                  </a:lnTo>
                  <a:lnTo>
                    <a:pt x="262" y="412"/>
                  </a:lnTo>
                  <a:lnTo>
                    <a:pt x="260" y="403"/>
                  </a:lnTo>
                  <a:lnTo>
                    <a:pt x="260" y="397"/>
                  </a:lnTo>
                  <a:lnTo>
                    <a:pt x="260" y="388"/>
                  </a:lnTo>
                  <a:lnTo>
                    <a:pt x="260" y="382"/>
                  </a:lnTo>
                  <a:lnTo>
                    <a:pt x="258" y="374"/>
                  </a:lnTo>
                  <a:lnTo>
                    <a:pt x="258" y="367"/>
                  </a:lnTo>
                  <a:lnTo>
                    <a:pt x="258" y="361"/>
                  </a:lnTo>
                  <a:lnTo>
                    <a:pt x="260" y="355"/>
                  </a:lnTo>
                  <a:lnTo>
                    <a:pt x="260" y="348"/>
                  </a:lnTo>
                  <a:lnTo>
                    <a:pt x="260" y="340"/>
                  </a:lnTo>
                  <a:lnTo>
                    <a:pt x="260" y="334"/>
                  </a:lnTo>
                  <a:lnTo>
                    <a:pt x="262" y="329"/>
                  </a:lnTo>
                  <a:lnTo>
                    <a:pt x="264" y="323"/>
                  </a:lnTo>
                  <a:lnTo>
                    <a:pt x="266" y="317"/>
                  </a:lnTo>
                  <a:lnTo>
                    <a:pt x="268" y="312"/>
                  </a:lnTo>
                  <a:lnTo>
                    <a:pt x="272" y="308"/>
                  </a:lnTo>
                  <a:lnTo>
                    <a:pt x="279" y="296"/>
                  </a:lnTo>
                  <a:lnTo>
                    <a:pt x="289" y="287"/>
                  </a:lnTo>
                  <a:lnTo>
                    <a:pt x="294" y="281"/>
                  </a:lnTo>
                  <a:lnTo>
                    <a:pt x="302" y="277"/>
                  </a:lnTo>
                  <a:lnTo>
                    <a:pt x="308" y="276"/>
                  </a:lnTo>
                  <a:lnTo>
                    <a:pt x="317" y="272"/>
                  </a:lnTo>
                  <a:lnTo>
                    <a:pt x="323" y="268"/>
                  </a:lnTo>
                  <a:lnTo>
                    <a:pt x="332" y="264"/>
                  </a:lnTo>
                  <a:lnTo>
                    <a:pt x="336" y="262"/>
                  </a:lnTo>
                  <a:lnTo>
                    <a:pt x="342" y="262"/>
                  </a:lnTo>
                  <a:lnTo>
                    <a:pt x="348" y="260"/>
                  </a:lnTo>
                  <a:lnTo>
                    <a:pt x="353" y="260"/>
                  </a:lnTo>
                  <a:lnTo>
                    <a:pt x="359" y="258"/>
                  </a:lnTo>
                  <a:lnTo>
                    <a:pt x="365" y="258"/>
                  </a:lnTo>
                  <a:lnTo>
                    <a:pt x="370" y="257"/>
                  </a:lnTo>
                  <a:lnTo>
                    <a:pt x="378" y="257"/>
                  </a:lnTo>
                  <a:lnTo>
                    <a:pt x="384" y="257"/>
                  </a:lnTo>
                  <a:lnTo>
                    <a:pt x="391" y="255"/>
                  </a:lnTo>
                  <a:lnTo>
                    <a:pt x="399" y="255"/>
                  </a:lnTo>
                  <a:lnTo>
                    <a:pt x="407" y="255"/>
                  </a:lnTo>
                  <a:lnTo>
                    <a:pt x="414" y="255"/>
                  </a:lnTo>
                  <a:lnTo>
                    <a:pt x="422" y="255"/>
                  </a:lnTo>
                  <a:lnTo>
                    <a:pt x="429" y="253"/>
                  </a:lnTo>
                  <a:lnTo>
                    <a:pt x="437" y="253"/>
                  </a:lnTo>
                  <a:lnTo>
                    <a:pt x="446" y="253"/>
                  </a:lnTo>
                  <a:lnTo>
                    <a:pt x="454" y="253"/>
                  </a:lnTo>
                  <a:lnTo>
                    <a:pt x="464" y="253"/>
                  </a:lnTo>
                  <a:lnTo>
                    <a:pt x="473" y="255"/>
                  </a:lnTo>
                  <a:lnTo>
                    <a:pt x="481" y="255"/>
                  </a:lnTo>
                  <a:lnTo>
                    <a:pt x="490" y="255"/>
                  </a:lnTo>
                  <a:lnTo>
                    <a:pt x="500" y="255"/>
                  </a:lnTo>
                  <a:lnTo>
                    <a:pt x="511" y="255"/>
                  </a:lnTo>
                  <a:lnTo>
                    <a:pt x="519" y="255"/>
                  </a:lnTo>
                  <a:lnTo>
                    <a:pt x="530" y="257"/>
                  </a:lnTo>
                  <a:lnTo>
                    <a:pt x="540" y="257"/>
                  </a:lnTo>
                  <a:lnTo>
                    <a:pt x="551" y="258"/>
                  </a:lnTo>
                  <a:lnTo>
                    <a:pt x="561" y="258"/>
                  </a:lnTo>
                  <a:lnTo>
                    <a:pt x="570" y="258"/>
                  </a:lnTo>
                  <a:lnTo>
                    <a:pt x="581" y="258"/>
                  </a:lnTo>
                  <a:lnTo>
                    <a:pt x="591" y="260"/>
                  </a:lnTo>
                  <a:lnTo>
                    <a:pt x="602" y="260"/>
                  </a:lnTo>
                  <a:lnTo>
                    <a:pt x="614" y="260"/>
                  </a:lnTo>
                  <a:lnTo>
                    <a:pt x="625" y="262"/>
                  </a:lnTo>
                  <a:lnTo>
                    <a:pt x="637" y="262"/>
                  </a:lnTo>
                  <a:lnTo>
                    <a:pt x="646" y="262"/>
                  </a:lnTo>
                  <a:lnTo>
                    <a:pt x="657" y="264"/>
                  </a:lnTo>
                  <a:lnTo>
                    <a:pt x="669" y="264"/>
                  </a:lnTo>
                  <a:lnTo>
                    <a:pt x="680" y="268"/>
                  </a:lnTo>
                  <a:lnTo>
                    <a:pt x="692" y="268"/>
                  </a:lnTo>
                  <a:lnTo>
                    <a:pt x="703" y="268"/>
                  </a:lnTo>
                  <a:lnTo>
                    <a:pt x="715" y="270"/>
                  </a:lnTo>
                  <a:lnTo>
                    <a:pt x="726" y="272"/>
                  </a:lnTo>
                  <a:lnTo>
                    <a:pt x="735" y="272"/>
                  </a:lnTo>
                  <a:lnTo>
                    <a:pt x="749" y="272"/>
                  </a:lnTo>
                  <a:lnTo>
                    <a:pt x="758" y="272"/>
                  </a:lnTo>
                  <a:lnTo>
                    <a:pt x="770" y="274"/>
                  </a:lnTo>
                  <a:lnTo>
                    <a:pt x="779" y="274"/>
                  </a:lnTo>
                  <a:lnTo>
                    <a:pt x="792" y="274"/>
                  </a:lnTo>
                  <a:lnTo>
                    <a:pt x="802" y="276"/>
                  </a:lnTo>
                  <a:lnTo>
                    <a:pt x="813" y="276"/>
                  </a:lnTo>
                  <a:lnTo>
                    <a:pt x="823" y="276"/>
                  </a:lnTo>
                  <a:lnTo>
                    <a:pt x="834" y="277"/>
                  </a:lnTo>
                  <a:lnTo>
                    <a:pt x="846" y="277"/>
                  </a:lnTo>
                  <a:lnTo>
                    <a:pt x="857" y="277"/>
                  </a:lnTo>
                  <a:lnTo>
                    <a:pt x="867" y="277"/>
                  </a:lnTo>
                  <a:lnTo>
                    <a:pt x="878" y="279"/>
                  </a:lnTo>
                  <a:lnTo>
                    <a:pt x="888" y="279"/>
                  </a:lnTo>
                  <a:lnTo>
                    <a:pt x="899" y="279"/>
                  </a:lnTo>
                  <a:lnTo>
                    <a:pt x="908" y="279"/>
                  </a:lnTo>
                  <a:lnTo>
                    <a:pt x="918" y="279"/>
                  </a:lnTo>
                  <a:lnTo>
                    <a:pt x="927" y="279"/>
                  </a:lnTo>
                  <a:lnTo>
                    <a:pt x="939" y="279"/>
                  </a:lnTo>
                  <a:lnTo>
                    <a:pt x="946" y="279"/>
                  </a:lnTo>
                  <a:lnTo>
                    <a:pt x="956" y="279"/>
                  </a:lnTo>
                  <a:lnTo>
                    <a:pt x="965" y="279"/>
                  </a:lnTo>
                  <a:lnTo>
                    <a:pt x="975" y="279"/>
                  </a:lnTo>
                  <a:lnTo>
                    <a:pt x="983" y="279"/>
                  </a:lnTo>
                  <a:lnTo>
                    <a:pt x="992" y="279"/>
                  </a:lnTo>
                  <a:lnTo>
                    <a:pt x="1000" y="277"/>
                  </a:lnTo>
                  <a:lnTo>
                    <a:pt x="1009" y="277"/>
                  </a:lnTo>
                  <a:lnTo>
                    <a:pt x="1015" y="277"/>
                  </a:lnTo>
                  <a:lnTo>
                    <a:pt x="1024" y="276"/>
                  </a:lnTo>
                  <a:lnTo>
                    <a:pt x="1032" y="276"/>
                  </a:lnTo>
                  <a:lnTo>
                    <a:pt x="1040" y="276"/>
                  </a:lnTo>
                  <a:lnTo>
                    <a:pt x="1045" y="274"/>
                  </a:lnTo>
                  <a:lnTo>
                    <a:pt x="1051" y="272"/>
                  </a:lnTo>
                  <a:lnTo>
                    <a:pt x="1057" y="270"/>
                  </a:lnTo>
                  <a:lnTo>
                    <a:pt x="1064" y="268"/>
                  </a:lnTo>
                  <a:lnTo>
                    <a:pt x="1070" y="266"/>
                  </a:lnTo>
                  <a:lnTo>
                    <a:pt x="1076" y="264"/>
                  </a:lnTo>
                  <a:lnTo>
                    <a:pt x="1081" y="262"/>
                  </a:lnTo>
                  <a:lnTo>
                    <a:pt x="1087" y="260"/>
                  </a:lnTo>
                  <a:lnTo>
                    <a:pt x="1097" y="257"/>
                  </a:lnTo>
                  <a:lnTo>
                    <a:pt x="1106" y="251"/>
                  </a:lnTo>
                  <a:lnTo>
                    <a:pt x="1114" y="247"/>
                  </a:lnTo>
                  <a:lnTo>
                    <a:pt x="1121" y="241"/>
                  </a:lnTo>
                  <a:lnTo>
                    <a:pt x="1127" y="236"/>
                  </a:lnTo>
                  <a:lnTo>
                    <a:pt x="1135" y="230"/>
                  </a:lnTo>
                  <a:lnTo>
                    <a:pt x="1140" y="222"/>
                  </a:lnTo>
                  <a:lnTo>
                    <a:pt x="1146" y="217"/>
                  </a:lnTo>
                  <a:lnTo>
                    <a:pt x="1152" y="211"/>
                  </a:lnTo>
                  <a:lnTo>
                    <a:pt x="1156" y="205"/>
                  </a:lnTo>
                  <a:lnTo>
                    <a:pt x="1159" y="198"/>
                  </a:lnTo>
                  <a:lnTo>
                    <a:pt x="1165" y="192"/>
                  </a:lnTo>
                  <a:lnTo>
                    <a:pt x="1167" y="184"/>
                  </a:lnTo>
                  <a:lnTo>
                    <a:pt x="1171" y="177"/>
                  </a:lnTo>
                  <a:lnTo>
                    <a:pt x="1175" y="169"/>
                  </a:lnTo>
                  <a:lnTo>
                    <a:pt x="1178" y="163"/>
                  </a:lnTo>
                  <a:lnTo>
                    <a:pt x="1180" y="154"/>
                  </a:lnTo>
                  <a:lnTo>
                    <a:pt x="1184" y="148"/>
                  </a:lnTo>
                  <a:lnTo>
                    <a:pt x="1186" y="141"/>
                  </a:lnTo>
                  <a:lnTo>
                    <a:pt x="1190" y="133"/>
                  </a:lnTo>
                  <a:lnTo>
                    <a:pt x="1194" y="127"/>
                  </a:lnTo>
                  <a:lnTo>
                    <a:pt x="1195" y="120"/>
                  </a:lnTo>
                  <a:lnTo>
                    <a:pt x="1201" y="112"/>
                  </a:lnTo>
                  <a:lnTo>
                    <a:pt x="1205" y="106"/>
                  </a:lnTo>
                  <a:lnTo>
                    <a:pt x="1209" y="101"/>
                  </a:lnTo>
                  <a:lnTo>
                    <a:pt x="1213" y="93"/>
                  </a:lnTo>
                  <a:lnTo>
                    <a:pt x="1220" y="87"/>
                  </a:lnTo>
                  <a:lnTo>
                    <a:pt x="1226" y="84"/>
                  </a:lnTo>
                  <a:lnTo>
                    <a:pt x="1232" y="78"/>
                  </a:lnTo>
                  <a:lnTo>
                    <a:pt x="1237" y="70"/>
                  </a:lnTo>
                  <a:lnTo>
                    <a:pt x="1245" y="65"/>
                  </a:lnTo>
                  <a:lnTo>
                    <a:pt x="1253" y="61"/>
                  </a:lnTo>
                  <a:lnTo>
                    <a:pt x="1258" y="53"/>
                  </a:lnTo>
                  <a:lnTo>
                    <a:pt x="1268" y="49"/>
                  </a:lnTo>
                  <a:lnTo>
                    <a:pt x="1275" y="46"/>
                  </a:lnTo>
                  <a:lnTo>
                    <a:pt x="1285" y="42"/>
                  </a:lnTo>
                  <a:lnTo>
                    <a:pt x="1292" y="38"/>
                  </a:lnTo>
                  <a:lnTo>
                    <a:pt x="1302" y="34"/>
                  </a:lnTo>
                  <a:lnTo>
                    <a:pt x="1311" y="30"/>
                  </a:lnTo>
                  <a:lnTo>
                    <a:pt x="1319" y="29"/>
                  </a:lnTo>
                  <a:lnTo>
                    <a:pt x="1329" y="25"/>
                  </a:lnTo>
                  <a:lnTo>
                    <a:pt x="1338" y="21"/>
                  </a:lnTo>
                  <a:lnTo>
                    <a:pt x="1348" y="19"/>
                  </a:lnTo>
                  <a:lnTo>
                    <a:pt x="1355" y="17"/>
                  </a:lnTo>
                  <a:lnTo>
                    <a:pt x="1363" y="13"/>
                  </a:lnTo>
                  <a:lnTo>
                    <a:pt x="1370" y="11"/>
                  </a:lnTo>
                  <a:lnTo>
                    <a:pt x="1378" y="10"/>
                  </a:lnTo>
                  <a:lnTo>
                    <a:pt x="1386" y="10"/>
                  </a:lnTo>
                  <a:lnTo>
                    <a:pt x="1393" y="6"/>
                  </a:lnTo>
                  <a:lnTo>
                    <a:pt x="1401" y="6"/>
                  </a:lnTo>
                  <a:lnTo>
                    <a:pt x="1407" y="4"/>
                  </a:lnTo>
                  <a:lnTo>
                    <a:pt x="1414" y="4"/>
                  </a:lnTo>
                  <a:lnTo>
                    <a:pt x="1422" y="2"/>
                  </a:lnTo>
                  <a:lnTo>
                    <a:pt x="1431" y="0"/>
                  </a:lnTo>
                  <a:lnTo>
                    <a:pt x="1437" y="0"/>
                  </a:lnTo>
                  <a:lnTo>
                    <a:pt x="1439" y="0"/>
                  </a:lnTo>
                  <a:lnTo>
                    <a:pt x="1040" y="0"/>
                  </a:lnTo>
                  <a:lnTo>
                    <a:pt x="1032" y="4"/>
                  </a:lnTo>
                  <a:lnTo>
                    <a:pt x="1028" y="8"/>
                  </a:lnTo>
                  <a:lnTo>
                    <a:pt x="1024" y="13"/>
                  </a:lnTo>
                  <a:lnTo>
                    <a:pt x="1024" y="21"/>
                  </a:lnTo>
                  <a:lnTo>
                    <a:pt x="1021" y="25"/>
                  </a:lnTo>
                  <a:lnTo>
                    <a:pt x="1022" y="30"/>
                  </a:lnTo>
                  <a:lnTo>
                    <a:pt x="1022" y="38"/>
                  </a:lnTo>
                  <a:lnTo>
                    <a:pt x="1024" y="46"/>
                  </a:lnTo>
                  <a:lnTo>
                    <a:pt x="1026" y="51"/>
                  </a:lnTo>
                  <a:lnTo>
                    <a:pt x="1028" y="59"/>
                  </a:lnTo>
                  <a:lnTo>
                    <a:pt x="1030" y="67"/>
                  </a:lnTo>
                  <a:lnTo>
                    <a:pt x="1034" y="74"/>
                  </a:lnTo>
                  <a:lnTo>
                    <a:pt x="1038" y="82"/>
                  </a:lnTo>
                  <a:lnTo>
                    <a:pt x="1042" y="89"/>
                  </a:lnTo>
                  <a:lnTo>
                    <a:pt x="1045" y="97"/>
                  </a:lnTo>
                  <a:lnTo>
                    <a:pt x="1051" y="106"/>
                  </a:lnTo>
                  <a:lnTo>
                    <a:pt x="1053" y="112"/>
                  </a:lnTo>
                  <a:lnTo>
                    <a:pt x="1057" y="120"/>
                  </a:lnTo>
                  <a:lnTo>
                    <a:pt x="1061" y="127"/>
                  </a:lnTo>
                  <a:lnTo>
                    <a:pt x="1064" y="135"/>
                  </a:lnTo>
                  <a:lnTo>
                    <a:pt x="1068" y="143"/>
                  </a:lnTo>
                  <a:lnTo>
                    <a:pt x="1070" y="148"/>
                  </a:lnTo>
                  <a:lnTo>
                    <a:pt x="1072" y="156"/>
                  </a:lnTo>
                  <a:lnTo>
                    <a:pt x="1074" y="163"/>
                  </a:lnTo>
                  <a:lnTo>
                    <a:pt x="1074" y="167"/>
                  </a:lnTo>
                  <a:lnTo>
                    <a:pt x="1074" y="173"/>
                  </a:lnTo>
                  <a:lnTo>
                    <a:pt x="1072" y="179"/>
                  </a:lnTo>
                  <a:lnTo>
                    <a:pt x="1070" y="186"/>
                  </a:lnTo>
                  <a:lnTo>
                    <a:pt x="1066" y="190"/>
                  </a:lnTo>
                  <a:lnTo>
                    <a:pt x="1062" y="194"/>
                  </a:lnTo>
                  <a:lnTo>
                    <a:pt x="1057" y="198"/>
                  </a:lnTo>
                  <a:lnTo>
                    <a:pt x="1051" y="203"/>
                  </a:lnTo>
                  <a:lnTo>
                    <a:pt x="1040" y="205"/>
                  </a:lnTo>
                  <a:lnTo>
                    <a:pt x="1032" y="207"/>
                  </a:lnTo>
                  <a:lnTo>
                    <a:pt x="1026" y="207"/>
                  </a:lnTo>
                  <a:lnTo>
                    <a:pt x="1019" y="209"/>
                  </a:lnTo>
                  <a:lnTo>
                    <a:pt x="1013" y="209"/>
                  </a:lnTo>
                  <a:lnTo>
                    <a:pt x="1009" y="211"/>
                  </a:lnTo>
                  <a:lnTo>
                    <a:pt x="1002" y="211"/>
                  </a:lnTo>
                  <a:lnTo>
                    <a:pt x="994" y="211"/>
                  </a:lnTo>
                  <a:lnTo>
                    <a:pt x="988" y="211"/>
                  </a:lnTo>
                  <a:lnTo>
                    <a:pt x="981" y="213"/>
                  </a:lnTo>
                  <a:lnTo>
                    <a:pt x="973" y="213"/>
                  </a:lnTo>
                  <a:lnTo>
                    <a:pt x="965" y="213"/>
                  </a:lnTo>
                  <a:lnTo>
                    <a:pt x="956" y="213"/>
                  </a:lnTo>
                  <a:lnTo>
                    <a:pt x="950" y="215"/>
                  </a:lnTo>
                  <a:lnTo>
                    <a:pt x="941" y="213"/>
                  </a:lnTo>
                  <a:lnTo>
                    <a:pt x="931" y="213"/>
                  </a:lnTo>
                  <a:lnTo>
                    <a:pt x="924" y="213"/>
                  </a:lnTo>
                  <a:lnTo>
                    <a:pt x="914" y="213"/>
                  </a:lnTo>
                  <a:lnTo>
                    <a:pt x="905" y="213"/>
                  </a:lnTo>
                  <a:lnTo>
                    <a:pt x="895" y="213"/>
                  </a:lnTo>
                  <a:lnTo>
                    <a:pt x="886" y="213"/>
                  </a:lnTo>
                  <a:lnTo>
                    <a:pt x="876" y="213"/>
                  </a:lnTo>
                  <a:lnTo>
                    <a:pt x="865" y="211"/>
                  </a:lnTo>
                  <a:lnTo>
                    <a:pt x="855" y="211"/>
                  </a:lnTo>
                  <a:lnTo>
                    <a:pt x="844" y="211"/>
                  </a:lnTo>
                  <a:lnTo>
                    <a:pt x="834" y="211"/>
                  </a:lnTo>
                  <a:lnTo>
                    <a:pt x="823" y="209"/>
                  </a:lnTo>
                  <a:lnTo>
                    <a:pt x="813" y="209"/>
                  </a:lnTo>
                  <a:lnTo>
                    <a:pt x="802" y="209"/>
                  </a:lnTo>
                  <a:lnTo>
                    <a:pt x="792" y="209"/>
                  </a:lnTo>
                  <a:lnTo>
                    <a:pt x="781" y="207"/>
                  </a:lnTo>
                  <a:lnTo>
                    <a:pt x="770" y="207"/>
                  </a:lnTo>
                  <a:lnTo>
                    <a:pt x="758" y="205"/>
                  </a:lnTo>
                  <a:lnTo>
                    <a:pt x="747" y="205"/>
                  </a:lnTo>
                  <a:lnTo>
                    <a:pt x="735" y="205"/>
                  </a:lnTo>
                  <a:lnTo>
                    <a:pt x="724" y="203"/>
                  </a:lnTo>
                  <a:lnTo>
                    <a:pt x="713" y="203"/>
                  </a:lnTo>
                  <a:lnTo>
                    <a:pt x="701" y="203"/>
                  </a:lnTo>
                  <a:lnTo>
                    <a:pt x="690" y="203"/>
                  </a:lnTo>
                  <a:lnTo>
                    <a:pt x="676" y="201"/>
                  </a:lnTo>
                  <a:lnTo>
                    <a:pt x="665" y="200"/>
                  </a:lnTo>
                  <a:lnTo>
                    <a:pt x="654" y="200"/>
                  </a:lnTo>
                  <a:lnTo>
                    <a:pt x="642" y="200"/>
                  </a:lnTo>
                  <a:lnTo>
                    <a:pt x="631" y="200"/>
                  </a:lnTo>
                  <a:lnTo>
                    <a:pt x="619" y="200"/>
                  </a:lnTo>
                  <a:lnTo>
                    <a:pt x="608" y="200"/>
                  </a:lnTo>
                  <a:lnTo>
                    <a:pt x="597" y="198"/>
                  </a:lnTo>
                  <a:lnTo>
                    <a:pt x="585" y="198"/>
                  </a:lnTo>
                  <a:lnTo>
                    <a:pt x="574" y="198"/>
                  </a:lnTo>
                  <a:lnTo>
                    <a:pt x="561" y="198"/>
                  </a:lnTo>
                  <a:lnTo>
                    <a:pt x="549" y="198"/>
                  </a:lnTo>
                  <a:lnTo>
                    <a:pt x="538" y="198"/>
                  </a:lnTo>
                  <a:lnTo>
                    <a:pt x="526" y="198"/>
                  </a:lnTo>
                  <a:lnTo>
                    <a:pt x="517" y="198"/>
                  </a:lnTo>
                  <a:lnTo>
                    <a:pt x="503" y="198"/>
                  </a:lnTo>
                  <a:lnTo>
                    <a:pt x="494" y="198"/>
                  </a:lnTo>
                  <a:lnTo>
                    <a:pt x="483" y="198"/>
                  </a:lnTo>
                  <a:lnTo>
                    <a:pt x="471" y="198"/>
                  </a:lnTo>
                  <a:lnTo>
                    <a:pt x="460" y="198"/>
                  </a:lnTo>
                  <a:lnTo>
                    <a:pt x="450" y="200"/>
                  </a:lnTo>
                  <a:lnTo>
                    <a:pt x="439" y="200"/>
                  </a:lnTo>
                  <a:lnTo>
                    <a:pt x="431" y="203"/>
                  </a:lnTo>
                  <a:lnTo>
                    <a:pt x="420" y="203"/>
                  </a:lnTo>
                  <a:lnTo>
                    <a:pt x="410" y="203"/>
                  </a:lnTo>
                  <a:lnTo>
                    <a:pt x="399" y="205"/>
                  </a:lnTo>
                  <a:lnTo>
                    <a:pt x="389" y="205"/>
                  </a:lnTo>
                  <a:lnTo>
                    <a:pt x="380" y="207"/>
                  </a:lnTo>
                  <a:lnTo>
                    <a:pt x="370" y="207"/>
                  </a:lnTo>
                  <a:lnTo>
                    <a:pt x="363" y="209"/>
                  </a:lnTo>
                  <a:lnTo>
                    <a:pt x="353" y="211"/>
                  </a:lnTo>
                  <a:lnTo>
                    <a:pt x="344" y="211"/>
                  </a:lnTo>
                  <a:lnTo>
                    <a:pt x="334" y="213"/>
                  </a:lnTo>
                  <a:lnTo>
                    <a:pt x="325" y="215"/>
                  </a:lnTo>
                  <a:lnTo>
                    <a:pt x="317" y="217"/>
                  </a:lnTo>
                  <a:lnTo>
                    <a:pt x="308" y="219"/>
                  </a:lnTo>
                  <a:lnTo>
                    <a:pt x="300" y="220"/>
                  </a:lnTo>
                  <a:lnTo>
                    <a:pt x="291" y="222"/>
                  </a:lnTo>
                  <a:lnTo>
                    <a:pt x="285" y="226"/>
                  </a:lnTo>
                  <a:lnTo>
                    <a:pt x="275" y="226"/>
                  </a:lnTo>
                  <a:lnTo>
                    <a:pt x="268" y="228"/>
                  </a:lnTo>
                  <a:lnTo>
                    <a:pt x="260" y="230"/>
                  </a:lnTo>
                  <a:lnTo>
                    <a:pt x="254" y="234"/>
                  </a:lnTo>
                  <a:lnTo>
                    <a:pt x="245" y="236"/>
                  </a:lnTo>
                  <a:lnTo>
                    <a:pt x="239" y="238"/>
                  </a:lnTo>
                  <a:lnTo>
                    <a:pt x="232" y="241"/>
                  </a:lnTo>
                  <a:lnTo>
                    <a:pt x="226" y="245"/>
                  </a:lnTo>
                  <a:lnTo>
                    <a:pt x="218" y="247"/>
                  </a:lnTo>
                  <a:lnTo>
                    <a:pt x="213" y="249"/>
                  </a:lnTo>
                  <a:lnTo>
                    <a:pt x="205" y="253"/>
                  </a:lnTo>
                  <a:lnTo>
                    <a:pt x="199" y="255"/>
                  </a:lnTo>
                  <a:lnTo>
                    <a:pt x="194" y="258"/>
                  </a:lnTo>
                  <a:lnTo>
                    <a:pt x="188" y="260"/>
                  </a:lnTo>
                  <a:lnTo>
                    <a:pt x="182" y="264"/>
                  </a:lnTo>
                  <a:lnTo>
                    <a:pt x="176" y="268"/>
                  </a:lnTo>
                  <a:lnTo>
                    <a:pt x="171" y="270"/>
                  </a:lnTo>
                  <a:lnTo>
                    <a:pt x="165" y="274"/>
                  </a:lnTo>
                  <a:lnTo>
                    <a:pt x="159" y="276"/>
                  </a:lnTo>
                  <a:lnTo>
                    <a:pt x="156" y="279"/>
                  </a:lnTo>
                  <a:lnTo>
                    <a:pt x="146" y="285"/>
                  </a:lnTo>
                  <a:lnTo>
                    <a:pt x="137" y="293"/>
                  </a:lnTo>
                  <a:lnTo>
                    <a:pt x="127" y="298"/>
                  </a:lnTo>
                  <a:lnTo>
                    <a:pt x="119" y="304"/>
                  </a:lnTo>
                  <a:lnTo>
                    <a:pt x="112" y="312"/>
                  </a:lnTo>
                  <a:lnTo>
                    <a:pt x="106" y="319"/>
                  </a:lnTo>
                  <a:lnTo>
                    <a:pt x="99" y="325"/>
                  </a:lnTo>
                  <a:lnTo>
                    <a:pt x="93" y="333"/>
                  </a:lnTo>
                  <a:lnTo>
                    <a:pt x="87" y="338"/>
                  </a:lnTo>
                  <a:lnTo>
                    <a:pt x="85" y="346"/>
                  </a:lnTo>
                  <a:lnTo>
                    <a:pt x="80" y="354"/>
                  </a:lnTo>
                  <a:lnTo>
                    <a:pt x="76" y="361"/>
                  </a:lnTo>
                  <a:lnTo>
                    <a:pt x="74" y="367"/>
                  </a:lnTo>
                  <a:lnTo>
                    <a:pt x="72" y="374"/>
                  </a:lnTo>
                  <a:lnTo>
                    <a:pt x="70" y="380"/>
                  </a:lnTo>
                  <a:lnTo>
                    <a:pt x="68" y="388"/>
                  </a:lnTo>
                  <a:lnTo>
                    <a:pt x="68" y="393"/>
                  </a:lnTo>
                  <a:lnTo>
                    <a:pt x="68" y="401"/>
                  </a:lnTo>
                  <a:lnTo>
                    <a:pt x="68" y="407"/>
                  </a:lnTo>
                  <a:lnTo>
                    <a:pt x="70" y="412"/>
                  </a:lnTo>
                  <a:lnTo>
                    <a:pt x="70" y="418"/>
                  </a:lnTo>
                  <a:lnTo>
                    <a:pt x="72" y="426"/>
                  </a:lnTo>
                  <a:lnTo>
                    <a:pt x="74" y="431"/>
                  </a:lnTo>
                  <a:lnTo>
                    <a:pt x="76" y="437"/>
                  </a:lnTo>
                  <a:lnTo>
                    <a:pt x="80" y="443"/>
                  </a:lnTo>
                  <a:lnTo>
                    <a:pt x="81" y="449"/>
                  </a:lnTo>
                  <a:lnTo>
                    <a:pt x="85" y="456"/>
                  </a:lnTo>
                  <a:lnTo>
                    <a:pt x="87" y="462"/>
                  </a:lnTo>
                  <a:lnTo>
                    <a:pt x="91" y="468"/>
                  </a:lnTo>
                  <a:lnTo>
                    <a:pt x="95" y="475"/>
                  </a:lnTo>
                  <a:lnTo>
                    <a:pt x="97" y="479"/>
                  </a:lnTo>
                  <a:lnTo>
                    <a:pt x="100" y="485"/>
                  </a:lnTo>
                  <a:lnTo>
                    <a:pt x="104" y="490"/>
                  </a:lnTo>
                  <a:lnTo>
                    <a:pt x="106" y="496"/>
                  </a:lnTo>
                  <a:lnTo>
                    <a:pt x="110" y="502"/>
                  </a:lnTo>
                  <a:lnTo>
                    <a:pt x="112" y="507"/>
                  </a:lnTo>
                  <a:lnTo>
                    <a:pt x="116" y="511"/>
                  </a:lnTo>
                  <a:lnTo>
                    <a:pt x="118" y="519"/>
                  </a:lnTo>
                  <a:lnTo>
                    <a:pt x="121" y="528"/>
                  </a:lnTo>
                  <a:lnTo>
                    <a:pt x="125" y="540"/>
                  </a:lnTo>
                  <a:lnTo>
                    <a:pt x="127" y="549"/>
                  </a:lnTo>
                  <a:lnTo>
                    <a:pt x="127" y="561"/>
                  </a:lnTo>
                  <a:lnTo>
                    <a:pt x="125" y="568"/>
                  </a:lnTo>
                  <a:lnTo>
                    <a:pt x="119" y="578"/>
                  </a:lnTo>
                  <a:lnTo>
                    <a:pt x="112" y="587"/>
                  </a:lnTo>
                  <a:lnTo>
                    <a:pt x="104" y="597"/>
                  </a:lnTo>
                  <a:lnTo>
                    <a:pt x="99" y="601"/>
                  </a:lnTo>
                  <a:lnTo>
                    <a:pt x="93" y="604"/>
                  </a:lnTo>
                  <a:lnTo>
                    <a:pt x="87" y="608"/>
                  </a:lnTo>
                  <a:lnTo>
                    <a:pt x="83" y="614"/>
                  </a:lnTo>
                  <a:lnTo>
                    <a:pt x="76" y="616"/>
                  </a:lnTo>
                  <a:lnTo>
                    <a:pt x="70" y="621"/>
                  </a:lnTo>
                  <a:lnTo>
                    <a:pt x="64" y="625"/>
                  </a:lnTo>
                  <a:lnTo>
                    <a:pt x="61" y="629"/>
                  </a:lnTo>
                  <a:lnTo>
                    <a:pt x="53" y="633"/>
                  </a:lnTo>
                  <a:lnTo>
                    <a:pt x="47" y="635"/>
                  </a:lnTo>
                  <a:lnTo>
                    <a:pt x="42" y="639"/>
                  </a:lnTo>
                  <a:lnTo>
                    <a:pt x="36" y="642"/>
                  </a:lnTo>
                  <a:lnTo>
                    <a:pt x="30" y="644"/>
                  </a:lnTo>
                  <a:lnTo>
                    <a:pt x="26" y="646"/>
                  </a:lnTo>
                  <a:lnTo>
                    <a:pt x="21" y="650"/>
                  </a:lnTo>
                  <a:lnTo>
                    <a:pt x="17" y="652"/>
                  </a:lnTo>
                  <a:lnTo>
                    <a:pt x="9" y="656"/>
                  </a:lnTo>
                  <a:lnTo>
                    <a:pt x="3" y="658"/>
                  </a:lnTo>
                  <a:lnTo>
                    <a:pt x="0" y="659"/>
                  </a:lnTo>
                  <a:lnTo>
                    <a:pt x="0" y="661"/>
                  </a:lnTo>
                  <a:lnTo>
                    <a:pt x="0" y="661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42" name="Freeform 134"/>
            <p:cNvSpPr>
              <a:spLocks/>
            </p:cNvSpPr>
            <p:nvPr/>
          </p:nvSpPr>
          <p:spPr bwMode="auto">
            <a:xfrm>
              <a:off x="1415" y="2001"/>
              <a:ext cx="45" cy="126"/>
            </a:xfrm>
            <a:custGeom>
              <a:avLst/>
              <a:gdLst/>
              <a:ahLst/>
              <a:cxnLst>
                <a:cxn ang="0">
                  <a:pos x="38" y="238"/>
                </a:cxn>
                <a:cxn ang="0">
                  <a:pos x="44" y="69"/>
                </a:cxn>
                <a:cxn ang="0">
                  <a:pos x="76" y="54"/>
                </a:cxn>
                <a:cxn ang="0">
                  <a:pos x="91" y="0"/>
                </a:cxn>
                <a:cxn ang="0">
                  <a:pos x="27" y="52"/>
                </a:cxn>
                <a:cxn ang="0">
                  <a:pos x="2" y="52"/>
                </a:cxn>
                <a:cxn ang="0">
                  <a:pos x="0" y="234"/>
                </a:cxn>
                <a:cxn ang="0">
                  <a:pos x="19" y="253"/>
                </a:cxn>
                <a:cxn ang="0">
                  <a:pos x="38" y="238"/>
                </a:cxn>
                <a:cxn ang="0">
                  <a:pos x="38" y="238"/>
                </a:cxn>
              </a:cxnLst>
              <a:rect l="0" t="0" r="r" b="b"/>
              <a:pathLst>
                <a:path w="91" h="253">
                  <a:moveTo>
                    <a:pt x="38" y="238"/>
                  </a:moveTo>
                  <a:lnTo>
                    <a:pt x="44" y="69"/>
                  </a:lnTo>
                  <a:lnTo>
                    <a:pt x="76" y="54"/>
                  </a:lnTo>
                  <a:lnTo>
                    <a:pt x="91" y="0"/>
                  </a:lnTo>
                  <a:lnTo>
                    <a:pt x="27" y="52"/>
                  </a:lnTo>
                  <a:lnTo>
                    <a:pt x="2" y="52"/>
                  </a:lnTo>
                  <a:lnTo>
                    <a:pt x="0" y="234"/>
                  </a:lnTo>
                  <a:lnTo>
                    <a:pt x="19" y="253"/>
                  </a:lnTo>
                  <a:lnTo>
                    <a:pt x="38" y="238"/>
                  </a:lnTo>
                  <a:lnTo>
                    <a:pt x="38" y="238"/>
                  </a:lnTo>
                  <a:close/>
                </a:path>
              </a:pathLst>
            </a:custGeom>
            <a:solidFill>
              <a:srgbClr val="5C5C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43" name="Freeform 135"/>
            <p:cNvSpPr>
              <a:spLocks/>
            </p:cNvSpPr>
            <p:nvPr/>
          </p:nvSpPr>
          <p:spPr bwMode="auto">
            <a:xfrm>
              <a:off x="1416" y="2027"/>
              <a:ext cx="14" cy="6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9" y="41"/>
                </a:cxn>
                <a:cxn ang="0">
                  <a:pos x="0" y="131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29" h="131">
                  <a:moveTo>
                    <a:pt x="4" y="0"/>
                  </a:moveTo>
                  <a:lnTo>
                    <a:pt x="29" y="41"/>
                  </a:lnTo>
                  <a:lnTo>
                    <a:pt x="0" y="13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44" name="Freeform 136"/>
            <p:cNvSpPr>
              <a:spLocks/>
            </p:cNvSpPr>
            <p:nvPr/>
          </p:nvSpPr>
          <p:spPr bwMode="auto">
            <a:xfrm>
              <a:off x="1430" y="2003"/>
              <a:ext cx="27" cy="24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55" y="0"/>
                </a:cxn>
                <a:cxn ang="0">
                  <a:pos x="19" y="6"/>
                </a:cxn>
                <a:cxn ang="0">
                  <a:pos x="0" y="50"/>
                </a:cxn>
                <a:cxn ang="0">
                  <a:pos x="0" y="50"/>
                </a:cxn>
              </a:cxnLst>
              <a:rect l="0" t="0" r="r" b="b"/>
              <a:pathLst>
                <a:path w="55" h="50">
                  <a:moveTo>
                    <a:pt x="0" y="50"/>
                  </a:moveTo>
                  <a:lnTo>
                    <a:pt x="55" y="0"/>
                  </a:lnTo>
                  <a:lnTo>
                    <a:pt x="19" y="6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6629" name="Picture 5" descr="t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80772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nne10013-fo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0"/>
            <a:ext cx="9372600" cy="6858000"/>
          </a:xfrm>
          <a:prstGeom prst="rect">
            <a:avLst/>
          </a:prstGeom>
          <a:noFill/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404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800" b="1">
                <a:solidFill>
                  <a:srgbClr val="FFFF00"/>
                </a:solidFill>
                <a:latin typeface="Comic Sans MS" pitchFamily="66" charset="0"/>
              </a:rPr>
              <a:t>TELEVİZYON:</a:t>
            </a:r>
            <a:r>
              <a:rPr lang="tr-TR" sz="2800" b="1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tr-TR" sz="2800" b="1" u="sng">
                <a:solidFill>
                  <a:srgbClr val="66FF33"/>
                </a:solidFill>
                <a:latin typeface="Comic Sans MS" pitchFamily="66" charset="0"/>
              </a:rPr>
              <a:t>(EVLERİN YENİ EFENDİSİ)</a:t>
            </a:r>
            <a:r>
              <a:rPr lang="tr-TR" sz="2800" u="sng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tr-TR" sz="2800" u="sng">
                <a:solidFill>
                  <a:schemeClr val="tx2"/>
                </a:solidFill>
                <a:latin typeface="Comic Sans MS" pitchFamily="66" charset="0"/>
              </a:rPr>
            </a:br>
            <a:endParaRPr lang="tr-TR" sz="2800" u="sng">
              <a:solidFill>
                <a:schemeClr val="tx2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tr-TR" sz="2000" b="1" i="1">
                <a:solidFill>
                  <a:schemeClr val="tx2"/>
                </a:solidFill>
                <a:latin typeface="Comic Sans MS" pitchFamily="66" charset="0"/>
              </a:rPr>
              <a:t>EVLERDE EN GÜZEL KÖŞE O’NA AYRILIYOR;</a:t>
            </a:r>
          </a:p>
          <a:p>
            <a:pPr algn="ctr">
              <a:spcBef>
                <a:spcPct val="50000"/>
              </a:spcBef>
            </a:pPr>
            <a:r>
              <a:rPr lang="tr-TR" sz="2000" b="1" i="1">
                <a:solidFill>
                  <a:schemeClr val="tx2"/>
                </a:solidFill>
                <a:latin typeface="Comic Sans MS" pitchFamily="66" charset="0"/>
              </a:rPr>
              <a:t> EN İTİNA O’NA GÖSTERİLİYOR VE BAŞKÖŞEYE OTURTULUYOR!</a:t>
            </a:r>
          </a:p>
          <a:p>
            <a:pPr>
              <a:spcBef>
                <a:spcPct val="50000"/>
              </a:spcBef>
            </a:pPr>
            <a:endParaRPr lang="tr-TR" sz="2000" b="1" i="1">
              <a:solidFill>
                <a:schemeClr val="tx2"/>
              </a:solidFill>
              <a:latin typeface="Comic Sans MS" pitchFamily="66" charset="0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tr-TR" sz="2400" b="1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Gelecekte Ne Olacağınızı;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tr-TR" sz="2400" b="1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okuduklarınız, seyrettikleriniz ve birlikte olduğunuz insanlar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tr-TR" sz="2400" b="1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belirleyecektir.</a:t>
            </a:r>
          </a:p>
          <a:p>
            <a:pPr>
              <a:spcBef>
                <a:spcPct val="50000"/>
              </a:spcBef>
            </a:pPr>
            <a:r>
              <a:rPr lang="tr-TR" b="1" i="1">
                <a:solidFill>
                  <a:schemeClr val="tx2"/>
                </a:solidFill>
              </a:rPr>
              <a:t>           						</a:t>
            </a:r>
            <a:r>
              <a:rPr lang="tr-TR" b="1">
                <a:solidFill>
                  <a:schemeClr val="tx2"/>
                </a:solidFill>
                <a:latin typeface="Comic Sans MS" pitchFamily="66" charset="0"/>
              </a:rPr>
              <a:t>	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-304800" y="3276600"/>
            <a:ext cx="9372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tr-TR" sz="2400" b="1">
              <a:latin typeface="Chasm" pitchFamily="2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tr-TR" sz="2400" b="1">
              <a:latin typeface="Chasm" pitchFamily="2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tr-TR" sz="2400" b="1">
              <a:latin typeface="Chasm" pitchFamily="2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tr-TR" sz="2400" b="1">
                <a:latin typeface="Chasm" pitchFamily="2" charset="0"/>
              </a:rPr>
              <a:t>     </a:t>
            </a:r>
            <a:r>
              <a:rPr lang="tr-TR" sz="2400" b="1" u="sng">
                <a:latin typeface="Chasm" pitchFamily="2" charset="0"/>
              </a:rPr>
              <a:t>EVİNİZDE TELEVİZYONUN KUMANDASI KİMİN ELİNDE?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b="1">
                <a:solidFill>
                  <a:schemeClr val="tx2"/>
                </a:solidFill>
                <a:latin typeface="Chasm" pitchFamily="2" charset="0"/>
              </a:rPr>
              <a:t>Evde Kumanda Kimdeyse, Otorite O’ndadır!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b="1">
                <a:solidFill>
                  <a:schemeClr val="tx2"/>
                </a:solidFill>
                <a:latin typeface="Chasm" pitchFamily="2" charset="0"/>
              </a:rPr>
              <a:t>Artık Evde Kimin Sözünün Geçtiği, Televizyon Kumandasına Göre Belli Oluyor!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>
                <a:solidFill>
                  <a:srgbClr val="66FF33"/>
                </a:solidFill>
              </a:rPr>
              <a:t>SABAH KALKAR KALKMAZ; KIYAFET BİLE DEĞİŞTİRİLMEDEN TV AÇILIYOR!..</a:t>
            </a:r>
            <a:r>
              <a:rPr lang="tr-TR" sz="2800">
                <a:solidFill>
                  <a:srgbClr val="66FF33"/>
                </a:solidFill>
              </a:rPr>
              <a:t/>
            </a:r>
            <a:br>
              <a:rPr lang="tr-TR" sz="2800">
                <a:solidFill>
                  <a:srgbClr val="66FF33"/>
                </a:solidFill>
              </a:rPr>
            </a:br>
            <a:endParaRPr lang="tr-TR" sz="2800">
              <a:solidFill>
                <a:srgbClr val="66FF33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5410200"/>
          </a:xfrm>
        </p:spPr>
        <p:txBody>
          <a:bodyPr/>
          <a:lstStyle/>
          <a:p>
            <a:pPr>
              <a:buFontTx/>
              <a:buNone/>
            </a:pPr>
            <a:endParaRPr lang="tr-TR">
              <a:solidFill>
                <a:srgbClr val="FFFF00"/>
              </a:solidFill>
            </a:endParaRPr>
          </a:p>
          <a:p>
            <a:r>
              <a:rPr lang="tr-TR" sz="2800" b="1"/>
              <a:t>İNSANLAR ARTIK ZAMANLARININ BÜYÜK BİR KISMINI, TV KARŞISINDA GEÇİRİYOR.</a:t>
            </a:r>
          </a:p>
          <a:p>
            <a:pPr>
              <a:buFontTx/>
              <a:buNone/>
            </a:pPr>
            <a:endParaRPr lang="tr-TR" sz="2800" b="1"/>
          </a:p>
          <a:p>
            <a:r>
              <a:rPr lang="tr-TR" sz="2800"/>
              <a:t> </a:t>
            </a:r>
            <a:r>
              <a:rPr lang="tr-TR" sz="2800" b="1">
                <a:solidFill>
                  <a:srgbClr val="66FF33"/>
                </a:solidFill>
              </a:rPr>
              <a:t>TV, ELİMİZİ AYAĞIMIZI BAĞLAMADAN</a:t>
            </a:r>
          </a:p>
          <a:p>
            <a:pPr>
              <a:buFontTx/>
              <a:buNone/>
            </a:pPr>
            <a:r>
              <a:rPr lang="tr-TR" sz="2800" b="1">
                <a:solidFill>
                  <a:srgbClr val="66FF33"/>
                </a:solidFill>
              </a:rPr>
              <a:t>          BİZİ “TUTSAK” HALE GETİRDİ!.. </a:t>
            </a:r>
          </a:p>
          <a:p>
            <a:pPr algn="ctr">
              <a:buFontTx/>
              <a:buNone/>
            </a:pPr>
            <a:r>
              <a:rPr lang="tr-TR" sz="2800" b="1">
                <a:solidFill>
                  <a:srgbClr val="66FF33"/>
                </a:solidFill>
              </a:rPr>
              <a:t>   ONUN KARŞISINDA</a:t>
            </a:r>
          </a:p>
          <a:p>
            <a:pPr algn="ctr">
              <a:buFontTx/>
              <a:buNone/>
            </a:pPr>
            <a:r>
              <a:rPr lang="tr-TR" sz="2800" b="1">
                <a:solidFill>
                  <a:srgbClr val="66FF33"/>
                </a:solidFill>
              </a:rPr>
              <a:t>   SAATLERCE KIPIRDAMADAN </a:t>
            </a:r>
          </a:p>
          <a:p>
            <a:pPr algn="ctr">
              <a:buFontTx/>
              <a:buNone/>
            </a:pPr>
            <a:r>
              <a:rPr lang="tr-TR" sz="2800" b="1">
                <a:solidFill>
                  <a:srgbClr val="66FF33"/>
                </a:solidFill>
              </a:rPr>
              <a:t>HATTA KONUŞMADAN OTURUYORUZ…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anne10013-fo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0"/>
            <a:ext cx="9372600" cy="6858000"/>
          </a:xfrm>
          <a:prstGeom prst="rect">
            <a:avLst/>
          </a:prstGeom>
          <a:noFill/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-228600" y="0"/>
            <a:ext cx="9372600" cy="798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2400" b="1" u="sng">
                <a:solidFill>
                  <a:srgbClr val="FFFF00"/>
                </a:solidFill>
                <a:latin typeface="Comic Sans MS" pitchFamily="66" charset="0"/>
              </a:rPr>
              <a:t>TELEVİZYONUN ÇOCUĞUN ODASINDA OLMASININ BİR ÇOK MAHSURLARI VARDIR:</a:t>
            </a:r>
          </a:p>
          <a:p>
            <a:r>
              <a:rPr lang="tr-TR" sz="2400" b="1" u="sng">
                <a:solidFill>
                  <a:srgbClr val="FFFF00"/>
                </a:solidFill>
                <a:latin typeface="Comic Sans MS" pitchFamily="66" charset="0"/>
              </a:rPr>
              <a:t>BİRİNCİSİ :</a:t>
            </a:r>
            <a:r>
              <a:rPr lang="tr-TR" sz="2400" b="1" u="sng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tr-TR" sz="2400" b="1">
                <a:solidFill>
                  <a:schemeClr val="tx2"/>
                </a:solidFill>
                <a:latin typeface="Comic Sans MS" pitchFamily="66" charset="0"/>
              </a:rPr>
              <a:t>Televizyon, seyretme isteğini körükleyecek bir tahrik unsurudur. Odasında  televizyon olan çocuk, kontrolsüzlüğe alışır. O kanaldan öbürüne atlar; kontrolsüz bir şekilde televizyon kanallarını dolaşır. BİR DAHA GERİ DÖNDÜREMEYECEĞİ VAKTİNİ HARCAR.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tr-TR" sz="2400" b="1" u="sng">
                <a:solidFill>
                  <a:srgbClr val="FFFF00"/>
                </a:solidFill>
                <a:latin typeface="Comic Sans MS" pitchFamily="66" charset="0"/>
              </a:rPr>
              <a:t>İKİNCİSİ</a:t>
            </a:r>
            <a:r>
              <a:rPr lang="tr-TR" sz="2400" b="1">
                <a:solidFill>
                  <a:srgbClr val="FFFF00"/>
                </a:solidFill>
                <a:latin typeface="Comic Sans MS" pitchFamily="66" charset="0"/>
              </a:rPr>
              <a:t>:</a:t>
            </a:r>
            <a:r>
              <a:rPr lang="tr-TR" sz="2400" b="1">
                <a:solidFill>
                  <a:schemeClr val="tx2"/>
                </a:solidFill>
                <a:latin typeface="Comic Sans MS" pitchFamily="66" charset="0"/>
              </a:rPr>
              <a:t>  TV  Seyretme Alışkanlığı Arttıkça, Aile Hayatından Kopmaya Başlar. Aile, Televizyon Yüzünden Odalara Bölünür. Bu, Hem Ev İçinde Bir Aile Havası Esmesini Engeller Hem De Çocuğun Aileden Kopmasına Sebep Olur.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tr-TR" sz="2400" b="1" u="sng">
                <a:solidFill>
                  <a:srgbClr val="FFFF00"/>
                </a:solidFill>
                <a:latin typeface="Comic Sans MS" pitchFamily="66" charset="0"/>
              </a:rPr>
              <a:t>ÜÇÜNCÜSÜ</a:t>
            </a:r>
            <a:r>
              <a:rPr lang="tr-TR" sz="2400" b="1">
                <a:solidFill>
                  <a:srgbClr val="FFFF00"/>
                </a:solidFill>
                <a:latin typeface="Comic Sans MS" pitchFamily="66" charset="0"/>
              </a:rPr>
              <a:t>:</a:t>
            </a:r>
            <a:r>
              <a:rPr lang="tr-TR" sz="2400" b="1">
                <a:solidFill>
                  <a:schemeClr val="tx2"/>
                </a:solidFill>
                <a:latin typeface="Comic Sans MS" pitchFamily="66" charset="0"/>
              </a:rPr>
              <a:t> Çocuklar, </a:t>
            </a:r>
            <a:r>
              <a:rPr lang="tr-T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Aile Büyüklerini Örnek Alma Yerine TV’ De  Gördüğü kişileri Ve Onların Hayatlarını Örnek Almaya Başlarlar. Buna bağlı olarak </a:t>
            </a:r>
            <a:r>
              <a:rPr lang="tr-TR" sz="24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Aile Dışında, Aileye Yabancı Bir Kimlik Geliştirirler.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tr-TR" sz="2400" b="1" u="sng">
                <a:solidFill>
                  <a:srgbClr val="FFFF00"/>
                </a:solidFill>
                <a:latin typeface="Comic Sans MS" pitchFamily="66" charset="0"/>
              </a:rPr>
              <a:t>DÖRDÜNCÜSÜ :</a:t>
            </a:r>
            <a:r>
              <a:rPr lang="tr-TR" sz="2400" b="1">
                <a:solidFill>
                  <a:schemeClr val="tx2"/>
                </a:solidFill>
                <a:latin typeface="Comic Sans MS" pitchFamily="66" charset="0"/>
              </a:rPr>
              <a:t> Düşünme Kabiliyetleri Zayıflar,  İletişim Kurmakta Zorluk Yaşarlar. Ve Donuk Bir Yapıya, zekaya Sahip Olabilirler.(Otizm= Otistik)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tr-TR" sz="2400" b="1" u="sng">
              <a:solidFill>
                <a:schemeClr val="tx2"/>
              </a:solidFill>
              <a:latin typeface="Comic Sans MS" pitchFamily="66" charset="0"/>
            </a:endParaRPr>
          </a:p>
          <a:p>
            <a:endParaRPr lang="tr-TR" sz="2400" b="1" u="sng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tr-TR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b="1">
              <a:solidFill>
                <a:srgbClr val="FFFF00"/>
              </a:solidFill>
            </a:endParaRPr>
          </a:p>
          <a:p>
            <a:pPr algn="ctr"/>
            <a:r>
              <a:rPr lang="tr-TR" b="1">
                <a:solidFill>
                  <a:srgbClr val="FFFF00"/>
                </a:solidFill>
              </a:rPr>
              <a:t>TV’NİN GETİRDİKLERİNİN YANISIRA… </a:t>
            </a:r>
          </a:p>
          <a:p>
            <a:pPr algn="ctr">
              <a:buFontTx/>
              <a:buNone/>
            </a:pPr>
            <a:endParaRPr lang="tr-TR" b="1">
              <a:solidFill>
                <a:srgbClr val="FFFF00"/>
              </a:solidFill>
            </a:endParaRPr>
          </a:p>
          <a:p>
            <a:pPr algn="ctr">
              <a:buFontTx/>
              <a:buNone/>
            </a:pPr>
            <a:r>
              <a:rPr lang="tr-TR" b="1">
                <a:solidFill>
                  <a:srgbClr val="0066FF"/>
                </a:solidFill>
              </a:rPr>
              <a:t>DÜŞÜNELİM: </a:t>
            </a:r>
          </a:p>
          <a:p>
            <a:pPr algn="ctr">
              <a:buFontTx/>
              <a:buNone/>
            </a:pPr>
            <a:endParaRPr lang="tr-TR" b="1">
              <a:solidFill>
                <a:srgbClr val="0066FF"/>
              </a:solidFill>
            </a:endParaRPr>
          </a:p>
          <a:p>
            <a:pPr algn="ctr">
              <a:buFontTx/>
              <a:buNone/>
            </a:pPr>
            <a:r>
              <a:rPr lang="tr-TR" b="1"/>
              <a:t>ACABA NELER GÖTÜRÜYOR???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/>
              <a:t>TELEVİZYON…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tr-TR" b="1">
                <a:solidFill>
                  <a:srgbClr val="66FF33"/>
                </a:solidFill>
              </a:rPr>
              <a:t>BAŞKALARI İLE VAKİT GEÇİRMEYE EN BÜYÜK ENGEL…</a:t>
            </a:r>
          </a:p>
          <a:p>
            <a:pPr>
              <a:buFontTx/>
              <a:buNone/>
            </a:pPr>
            <a:endParaRPr lang="tr-TR" b="1">
              <a:solidFill>
                <a:srgbClr val="66FF33"/>
              </a:solidFill>
            </a:endParaRPr>
          </a:p>
          <a:p>
            <a:r>
              <a:rPr lang="tr-TR" b="1">
                <a:solidFill>
                  <a:srgbClr val="66FF33"/>
                </a:solidFill>
              </a:rPr>
              <a:t>İNSANLAR ARASINDAKİ MUHABBETİ, BERABERLİĞİ, İLETİŞİMİ ENGELLİYOR…</a:t>
            </a:r>
          </a:p>
          <a:p>
            <a:pPr>
              <a:buFontTx/>
              <a:buNone/>
            </a:pPr>
            <a:endParaRPr lang="tr-TR" b="1">
              <a:solidFill>
                <a:srgbClr val="66FF33"/>
              </a:solidFill>
            </a:endParaRPr>
          </a:p>
          <a:p>
            <a:r>
              <a:rPr lang="tr-TR" b="1">
                <a:solidFill>
                  <a:srgbClr val="66FF33"/>
                </a:solidFill>
              </a:rPr>
              <a:t>İNSANLARI, BAŞKALARINA KARŞI DUYARSIZ HALE GETİRİYOR…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ne10013-fo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0"/>
            <a:ext cx="9372600" cy="6858000"/>
          </a:xfrm>
          <a:prstGeom prst="rect">
            <a:avLst/>
          </a:prstGeom>
          <a:noFill/>
        </p:spPr>
      </p:pic>
      <p:pic>
        <p:nvPicPr>
          <p:cNvPr id="9219" name="Picture 3" descr="televizyon_buyu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28600" y="2492375"/>
            <a:ext cx="9372600" cy="4365625"/>
          </a:xfrm>
          <a:prstGeom prst="rect">
            <a:avLst/>
          </a:prstGeom>
          <a:noFill/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260350"/>
            <a:ext cx="91440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r-TR" sz="2800" b="1">
                <a:solidFill>
                  <a:schemeClr val="tx2"/>
                </a:solidFill>
                <a:latin typeface="Comic Sans MS" pitchFamily="66" charset="0"/>
              </a:rPr>
              <a:t>ÇOCUĞUNUZUN ÇOK SEVDİĞİ PROGRAMLARI</a:t>
            </a:r>
            <a:br>
              <a:rPr lang="tr-TR" sz="2800" b="1">
                <a:solidFill>
                  <a:schemeClr val="tx2"/>
                </a:solidFill>
                <a:latin typeface="Comic Sans MS" pitchFamily="66" charset="0"/>
              </a:rPr>
            </a:br>
            <a:r>
              <a:rPr lang="tr-TR" sz="2800" b="1">
                <a:solidFill>
                  <a:schemeClr val="tx2"/>
                </a:solidFill>
                <a:latin typeface="Comic Sans MS" pitchFamily="66" charset="0"/>
              </a:rPr>
              <a:t>BİRLİKTE İZLEYİN VE NEDEN ÇOK SEVDİKLERİNİ ANLAMAYA ÇALIŞIN</a:t>
            </a:r>
            <a:r>
              <a:rPr lang="tr-TR" sz="3800" b="1">
                <a:solidFill>
                  <a:schemeClr val="tx2"/>
                </a:solidFill>
                <a:latin typeface="Comic Sans MS" pitchFamily="66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anne10013-fo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0"/>
            <a:ext cx="9372600" cy="6858000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57200" y="277813"/>
            <a:ext cx="82296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r-TR" sz="3000" b="1">
                <a:solidFill>
                  <a:schemeClr val="tx2"/>
                </a:solidFill>
                <a:latin typeface="Gaze" pitchFamily="2" charset="0"/>
              </a:rPr>
              <a:t>TELEVİZYONUN, ÇOCUĞUN KİŞİLİK GELİŞİMİ ÜZERİNDEKİ ETKİSİ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1295400"/>
            <a:ext cx="9144000" cy="627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tr-TR" b="1">
                <a:latin typeface="Comic Sans MS" pitchFamily="66" charset="0"/>
              </a:rPr>
              <a:t> </a:t>
            </a:r>
            <a:r>
              <a:rPr lang="tr-TR" sz="2200" b="1">
                <a:latin typeface="Comic Sans MS" pitchFamily="66" charset="0"/>
              </a:rPr>
              <a:t>TV BİR ETKİLEME ARACIDIR: Amerika, 1945’li Yıllarda, Kendi Kültürünü  Yayabilmek İçin  Savaştığı Diğer Ülkelere Havadan  Kendi  Filmlerini  Atıyordu.  İnsanlar Bu Filmleri İzlesinler Ve Amerikan Kültürünü Kazansınlar Diye. </a:t>
            </a:r>
          </a:p>
          <a:p>
            <a:pPr>
              <a:buFontTx/>
              <a:buBlip>
                <a:blip r:embed="rId3"/>
              </a:buBlip>
            </a:pPr>
            <a:r>
              <a:rPr lang="tr-TR" sz="2200" b="1">
                <a:solidFill>
                  <a:srgbClr val="EFDEB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tr-TR" sz="2400" b="1">
                <a:solidFill>
                  <a:srgbClr val="EFDEB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3  </a:t>
            </a:r>
            <a:r>
              <a:rPr lang="tr-TR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Yaşına  Kadar  Aşırı Televizyon Seyreden Çocuklarda Otistik Özelliklere Daha Çok Rastlanıyor. </a:t>
            </a:r>
            <a:r>
              <a:rPr lang="tr-TR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YANİ </a:t>
            </a:r>
            <a:r>
              <a:rPr lang="tr-TR" sz="2400" b="1">
                <a:solidFill>
                  <a:schemeClr val="tx2"/>
                </a:solidFill>
              </a:rPr>
              <a:t>Düşünme Kabiliyetleri Zayıflar,  İletişim Kurmakta Zorluk Yaşarlar Ve Donuk Bir Yapıya, zekaya Sahip Olabilirler.</a:t>
            </a:r>
            <a:endParaRPr lang="tr-TR" sz="2400" b="1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tr-TR" sz="2400" b="1">
                <a:solidFill>
                  <a:schemeClr val="tx2"/>
                </a:solidFill>
                <a:latin typeface="Comic Sans MS" pitchFamily="66" charset="0"/>
              </a:rPr>
              <a:t>İnsanların  Konuşma  İhtiyacı vardır.  AMA   Televizyon Karşısında İnsanın </a:t>
            </a:r>
            <a:r>
              <a:rPr lang="tr-TR" sz="2400" b="1" u="sng">
                <a:solidFill>
                  <a:schemeClr val="tx2"/>
                </a:solidFill>
                <a:latin typeface="Comic Sans MS" pitchFamily="66" charset="0"/>
              </a:rPr>
              <a:t>Konuşma</a:t>
            </a:r>
            <a:r>
              <a:rPr lang="tr-TR" sz="2400" b="1">
                <a:solidFill>
                  <a:schemeClr val="tx2"/>
                </a:solidFill>
                <a:latin typeface="Comic Sans MS" pitchFamily="66" charset="0"/>
              </a:rPr>
              <a:t> İhtiyacı Değil </a:t>
            </a:r>
            <a:r>
              <a:rPr lang="tr-TR" sz="2400" b="1" u="sng">
                <a:solidFill>
                  <a:schemeClr val="tx2"/>
                </a:solidFill>
                <a:latin typeface="Comic Sans MS" pitchFamily="66" charset="0"/>
              </a:rPr>
              <a:t>Dinleme</a:t>
            </a:r>
            <a:r>
              <a:rPr lang="tr-TR" sz="2400" b="1">
                <a:solidFill>
                  <a:schemeClr val="tx2"/>
                </a:solidFill>
                <a:latin typeface="Comic Sans MS" pitchFamily="66" charset="0"/>
              </a:rPr>
              <a:t> İhtiyacı Doyuma Ulaşır.</a:t>
            </a:r>
          </a:p>
          <a:p>
            <a:pPr>
              <a:buFontTx/>
              <a:buBlip>
                <a:blip r:embed="rId3"/>
              </a:buBlip>
            </a:pPr>
            <a:r>
              <a:rPr lang="tr-TR" sz="2400" b="1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tr-TR" sz="2400" b="1">
                <a:latin typeface="Comic Sans MS" pitchFamily="66" charset="0"/>
              </a:rPr>
              <a:t>Aşırı Televizyon Seyreden Bir İnsan, Toplum İçinde Dinleyen Değil De Hep Konuşan İnsan Olmak İstiyor.</a:t>
            </a:r>
            <a:br>
              <a:rPr lang="tr-TR" sz="2400" b="1">
                <a:latin typeface="Comic Sans MS" pitchFamily="66" charset="0"/>
              </a:rPr>
            </a:br>
            <a:r>
              <a:rPr lang="tr-TR" sz="2400" b="1">
                <a:latin typeface="Comic Sans MS" pitchFamily="66" charset="0"/>
              </a:rPr>
              <a:t>			</a:t>
            </a:r>
          </a:p>
          <a:p>
            <a:pPr>
              <a:buFontTx/>
              <a:buBlip>
                <a:blip r:embed="rId3"/>
              </a:buBlip>
            </a:pPr>
            <a:endParaRPr lang="tr-TR" sz="2400" b="1">
              <a:latin typeface="Comic Sans MS" pitchFamily="66" charset="0"/>
            </a:endParaRPr>
          </a:p>
          <a:p>
            <a:pPr>
              <a:buFontTx/>
              <a:buBlip>
                <a:blip r:embed="rId3"/>
              </a:buBlip>
            </a:pPr>
            <a:endParaRPr lang="tr-TR" b="1">
              <a:latin typeface="Comic Sans MS" pitchFamily="66" charset="0"/>
            </a:endParaRPr>
          </a:p>
          <a:p>
            <a:endParaRPr lang="tr-TR" b="1">
              <a:latin typeface="Comic Sans MS" pitchFamily="66" charset="0"/>
            </a:endParaRPr>
          </a:p>
          <a:p>
            <a:endParaRPr lang="tr-TR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1020762"/>
          </a:xfrm>
        </p:spPr>
        <p:txBody>
          <a:bodyPr/>
          <a:lstStyle/>
          <a:p>
            <a:r>
              <a:rPr lang="tr-TR" sz="3000" b="1">
                <a:solidFill>
                  <a:schemeClr val="tx1"/>
                </a:solidFill>
              </a:rPr>
              <a:t>İNSANLAR ARTIK </a:t>
            </a:r>
            <a:br>
              <a:rPr lang="tr-TR" sz="3000" b="1">
                <a:solidFill>
                  <a:schemeClr val="tx1"/>
                </a:solidFill>
              </a:rPr>
            </a:br>
            <a:r>
              <a:rPr lang="tr-TR" sz="3000" b="1">
                <a:solidFill>
                  <a:schemeClr val="tx1"/>
                </a:solidFill>
              </a:rPr>
              <a:t>TV’DE GÖRDÜKLERİ GİBİ…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tr-TR" sz="2800" b="1">
                <a:solidFill>
                  <a:srgbClr val="FFFF00"/>
                </a:solidFill>
              </a:rPr>
              <a:t>GİYİNİYOR…</a:t>
            </a:r>
          </a:p>
          <a:p>
            <a:r>
              <a:rPr lang="tr-TR" sz="2800" b="1">
                <a:solidFill>
                  <a:srgbClr val="FFFF00"/>
                </a:solidFill>
              </a:rPr>
              <a:t>KONUŞUYOR… </a:t>
            </a:r>
          </a:p>
          <a:p>
            <a:r>
              <a:rPr lang="tr-TR" sz="2800" b="1">
                <a:solidFill>
                  <a:srgbClr val="FFFF00"/>
                </a:solidFill>
              </a:rPr>
              <a:t>DAVRANIYOR…</a:t>
            </a:r>
          </a:p>
          <a:p>
            <a:r>
              <a:rPr lang="tr-TR" sz="2800" b="1">
                <a:solidFill>
                  <a:srgbClr val="FFFF00"/>
                </a:solidFill>
              </a:rPr>
              <a:t>SAÇLARINI ONLAR GİBİ YAPIYOR…</a:t>
            </a:r>
            <a:r>
              <a:rPr lang="tr-TR" b="1">
                <a:solidFill>
                  <a:srgbClr val="FFFF00"/>
                </a:solidFill>
              </a:rPr>
              <a:t> </a:t>
            </a:r>
          </a:p>
          <a:p>
            <a:pPr>
              <a:buFontTx/>
              <a:buNone/>
            </a:pPr>
            <a:r>
              <a:rPr lang="tr-TR" b="1">
                <a:solidFill>
                  <a:srgbClr val="FFFF00"/>
                </a:solidFill>
              </a:rPr>
              <a:t>                </a:t>
            </a:r>
            <a:r>
              <a:rPr lang="tr-TR" b="1"/>
              <a:t>AMA…NE YAZIK Kİ…</a:t>
            </a:r>
          </a:p>
          <a:p>
            <a:pPr>
              <a:buFontTx/>
              <a:buNone/>
            </a:pPr>
            <a:r>
              <a:rPr lang="tr-TR" b="1">
                <a:solidFill>
                  <a:srgbClr val="66FF33"/>
                </a:solidFill>
              </a:rPr>
              <a:t> </a:t>
            </a:r>
            <a:r>
              <a:rPr lang="tr-TR" sz="3600" b="1">
                <a:latin typeface="Arial Black" pitchFamily="34" charset="0"/>
              </a:rPr>
              <a:t>KENDİLERİ GİBİ OLAMIYORLAR…</a:t>
            </a:r>
          </a:p>
          <a:p>
            <a:pPr>
              <a:buFontTx/>
              <a:buNone/>
            </a:pPr>
            <a:r>
              <a:rPr lang="tr-TR" b="1">
                <a:solidFill>
                  <a:srgbClr val="66FF33"/>
                </a:solidFill>
              </a:rPr>
              <a:t> </a:t>
            </a:r>
            <a:r>
              <a:rPr lang="tr-TR" b="1">
                <a:solidFill>
                  <a:srgbClr val="FFFF00"/>
                </a:solidFill>
              </a:rPr>
              <a:t>- KİŞİLİKLERİMİZ, TV TARAFINDAN ŞEKİLLENDİRİLİYOR.</a:t>
            </a:r>
          </a:p>
          <a:p>
            <a:pPr>
              <a:buFontTx/>
              <a:buNone/>
            </a:pPr>
            <a:r>
              <a:rPr lang="tr-TR" b="1">
                <a:solidFill>
                  <a:srgbClr val="FFFF00"/>
                </a:solidFill>
              </a:rPr>
              <a:t>               “başkası olma, kendin ol!”</a:t>
            </a:r>
            <a:endParaRPr lang="tr-TR" b="1">
              <a:solidFill>
                <a:srgbClr val="66FF33"/>
              </a:solidFill>
            </a:endParaRPr>
          </a:p>
          <a:p>
            <a:pPr>
              <a:buFontTx/>
              <a:buNone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Çatlak">
  <a:themeElements>
    <a:clrScheme name="Çatlak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Çatlak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Çatlak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Çatlak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Çatlak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Çatlak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Çatlak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Çatlak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Çatlak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Çatlak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Çatlak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711</Words>
  <Application>Microsoft PowerPoint</Application>
  <PresentationFormat>Ekran Gösterisi (4:3)</PresentationFormat>
  <Paragraphs>111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17</vt:i4>
      </vt:variant>
    </vt:vector>
  </HeadingPairs>
  <TitlesOfParts>
    <vt:vector size="28" baseType="lpstr">
      <vt:lpstr>Arial</vt:lpstr>
      <vt:lpstr>Comic Sans MS</vt:lpstr>
      <vt:lpstr>Wingdings</vt:lpstr>
      <vt:lpstr>Chasm</vt:lpstr>
      <vt:lpstr>Gaze</vt:lpstr>
      <vt:lpstr>Arial Black</vt:lpstr>
      <vt:lpstr>Verdana</vt:lpstr>
      <vt:lpstr>Tahoma</vt:lpstr>
      <vt:lpstr>Times New Roman</vt:lpstr>
      <vt:lpstr>Varsayılan Tasarım</vt:lpstr>
      <vt:lpstr>Çatlak</vt:lpstr>
      <vt:lpstr>TV’NİN KİŞİLER ÜZERİNDEKİ OLUMSUZ ETKİLERİ</vt:lpstr>
      <vt:lpstr>Slayt 2</vt:lpstr>
      <vt:lpstr>SABAH KALKAR KALKMAZ; KIYAFET BİLE DEĞİŞTİRİLMEDEN TV AÇILIYOR!.. </vt:lpstr>
      <vt:lpstr>Slayt 4</vt:lpstr>
      <vt:lpstr>Slayt 5</vt:lpstr>
      <vt:lpstr>TELEVİZYON…</vt:lpstr>
      <vt:lpstr>Slayt 7</vt:lpstr>
      <vt:lpstr>Slayt 8</vt:lpstr>
      <vt:lpstr>İNSANLAR ARTIK  TV’DE GÖRDÜKLERİ GİBİ…</vt:lpstr>
      <vt:lpstr>ÇOCUKLAR VE GENÇLER İÇİN…</vt:lpstr>
      <vt:lpstr>Slayt 11</vt:lpstr>
      <vt:lpstr>TV OLMAZSA, OLMAZ MI?</vt:lpstr>
      <vt:lpstr>ORTALAMA BİR TÜRK İNSANI…</vt:lpstr>
      <vt:lpstr>Slayt 14</vt:lpstr>
      <vt:lpstr>TV İZLEME YERİNE… AİLECE</vt:lpstr>
      <vt:lpstr>Slayt 16</vt:lpstr>
      <vt:lpstr>Slayt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FERİDUN ESER</dc:creator>
  <cp:lastModifiedBy>aidata1</cp:lastModifiedBy>
  <cp:revision>31</cp:revision>
  <cp:lastPrinted>1601-01-01T00:00:00Z</cp:lastPrinted>
  <dcterms:created xsi:type="dcterms:W3CDTF">1601-01-01T00:00:00Z</dcterms:created>
  <dcterms:modified xsi:type="dcterms:W3CDTF">2019-03-29T07:47:17Z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